
<file path=[Content_Types].xml><?xml version="1.0" encoding="utf-8"?>
<Types xmlns="http://schemas.openxmlformats.org/package/2006/content-types">
  <Default Extension="bin" ContentType="image/png"/>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media/image29.bin" ContentType="image/jpeg"/>
  <Override PartName="/ppt/media/image34.bin" ContentType="image/jpeg"/>
  <Override PartName="/ppt/media/image37.bin" ContentType="image/jpeg"/>
  <Override PartName="/ppt/media/image39.bin" ContentType="image/jpeg"/>
  <Override PartName="/ppt/media/image41.bin" ContentType="image/jpeg"/>
  <Override PartName="/ppt/media/image46.bin" ContentType="image/jpeg"/>
  <Override PartName="/ppt/media/image52.bin" ContentType="image/jpeg"/>
  <Override PartName="/ppt/media/image72.bin" ContentType="image/jpeg"/>
  <Override PartName="/ppt/media/image74.bin" ContentType="image/jpeg"/>
  <Override PartName="/ppt/media/image75.bin" ContentType="image/jpe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1"/>
  </p:sldMasterIdLst>
  <p:sldIdLst>
    <p:sldId id="301" r:id="rId2"/>
    <p:sldId id="369" r:id="rId3"/>
    <p:sldId id="382" r:id="rId4"/>
    <p:sldId id="414" r:id="rId5"/>
    <p:sldId id="446" r:id="rId6"/>
    <p:sldId id="498" r:id="rId7"/>
    <p:sldId id="512" r:id="rId8"/>
    <p:sldId id="528" r:id="rId9"/>
    <p:sldId id="545" r:id="rId10"/>
    <p:sldId id="558" r:id="rId11"/>
    <p:sldId id="618" r:id="rId12"/>
    <p:sldId id="666" r:id="rId13"/>
    <p:sldId id="702" r:id="rId14"/>
    <p:sldId id="732" r:id="rId15"/>
    <p:sldId id="754" r:id="rId16"/>
  </p:sldIdLst>
  <p:sldSz cx="18288000" cy="10287000"/>
  <p:notesSz cx="18288000" cy="10287000"/>
  <p:embeddedFontLst>
    <p:embeddedFont>
      <p:font typeface="Lora" panose="020F0502020204030204" pitchFamily="2" charset="-52"/>
      <p:regular r:id="rId17"/>
      <p:bold r:id="rId18"/>
      <p:italic r:id="rId19"/>
      <p:boldItalic r:id="rId20"/>
    </p:embeddedFont>
    <p:embeddedFont>
      <p:font typeface="Poppins SemiBold" panose="00000700000000000000" pitchFamily="2" charset="0"/>
      <p:bold r:id="rId21"/>
      <p:boldItalic r:id="rId22"/>
    </p:embeddedFont>
    <p:embeddedFont>
      <p:font typeface="Roboto" panose="02000000000000000000" pitchFamily="2" charset="0"/>
      <p:regular r:id="rId23"/>
      <p:bold r:id="rId24"/>
      <p:italic r:id="rId25"/>
      <p:boldItalic r:id="rId2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2" d="100"/>
          <a:sy n="72" d="100"/>
        </p:scale>
        <p:origin x="63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4.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EB8CEAE-9ACF-4870-96B2-2FDD755B4008}" type="datetimeFigureOut">
              <a:rPr lang="en-IN" smtClean="0"/>
              <a:t>01-07-2026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414AC96-115D-4CF4-9B0B-0F2A89887B52}" type="slidenum">
              <a:rPr lang="en-IN" smtClean="0"/>
              <a:t>‹#›</a:t>
            </a:fld>
            <a:endParaRPr lang="en-IN"/>
          </a:p>
        </p:txBody>
      </p:sp>
    </p:spTree>
    <p:extLst>
      <p:ext uri="{BB962C8B-B14F-4D97-AF65-F5344CB8AC3E}">
        <p14:creationId xmlns:p14="http://schemas.microsoft.com/office/powerpoint/2010/main" val="35347574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60000">
        <p159:morph option="byObject"/>
      </p:transition>
    </mc:Choice>
    <mc:Fallback xmlns="">
      <p:transition spd="slow" advTm="60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B8CEAE-9ACF-4870-96B2-2FDD755B4008}" type="datetimeFigureOut">
              <a:rPr lang="en-IN" smtClean="0"/>
              <a:t>01-07-2026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414AC96-115D-4CF4-9B0B-0F2A89887B52}" type="slidenum">
              <a:rPr lang="en-IN" smtClean="0"/>
              <a:t>‹#›</a:t>
            </a:fld>
            <a:endParaRPr lang="en-IN"/>
          </a:p>
        </p:txBody>
      </p:sp>
    </p:spTree>
    <p:extLst>
      <p:ext uri="{BB962C8B-B14F-4D97-AF65-F5344CB8AC3E}">
        <p14:creationId xmlns:p14="http://schemas.microsoft.com/office/powerpoint/2010/main" val="33331504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60000">
        <p159:morph option="byObject"/>
      </p:transition>
    </mc:Choice>
    <mc:Fallback xmlns="">
      <p:transition spd="slow" advTm="60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B8CEAE-9ACF-4870-96B2-2FDD755B4008}" type="datetimeFigureOut">
              <a:rPr lang="en-IN" smtClean="0"/>
              <a:t>01-07-2026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414AC96-115D-4CF4-9B0B-0F2A89887B52}" type="slidenum">
              <a:rPr lang="en-IN" smtClean="0"/>
              <a:t>‹#›</a:t>
            </a:fld>
            <a:endParaRPr lang="en-IN"/>
          </a:p>
        </p:txBody>
      </p:sp>
    </p:spTree>
    <p:extLst>
      <p:ext uri="{BB962C8B-B14F-4D97-AF65-F5344CB8AC3E}">
        <p14:creationId xmlns:p14="http://schemas.microsoft.com/office/powerpoint/2010/main" val="42769956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60000">
        <p159:morph option="byObject"/>
      </p:transition>
    </mc:Choice>
    <mc:Fallback xmlns="">
      <p:transition spd="slow" advTm="60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B8CEAE-9ACF-4870-96B2-2FDD755B4008}" type="datetimeFigureOut">
              <a:rPr lang="en-IN" smtClean="0"/>
              <a:t>01-07-2026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414AC96-115D-4CF4-9B0B-0F2A89887B52}" type="slidenum">
              <a:rPr lang="en-IN" smtClean="0"/>
              <a:t>‹#›</a:t>
            </a:fld>
            <a:endParaRPr lang="en-IN"/>
          </a:p>
        </p:txBody>
      </p:sp>
    </p:spTree>
    <p:extLst>
      <p:ext uri="{BB962C8B-B14F-4D97-AF65-F5344CB8AC3E}">
        <p14:creationId xmlns:p14="http://schemas.microsoft.com/office/powerpoint/2010/main" val="31385957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60000">
        <p159:morph option="byObject"/>
      </p:transition>
    </mc:Choice>
    <mc:Fallback xmlns="">
      <p:transition spd="slow" advTm="60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EB8CEAE-9ACF-4870-96B2-2FDD755B4008}" type="datetimeFigureOut">
              <a:rPr lang="en-IN" smtClean="0"/>
              <a:t>01-07-2026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414AC96-115D-4CF4-9B0B-0F2A89887B52}" type="slidenum">
              <a:rPr lang="en-IN" smtClean="0"/>
              <a:t>‹#›</a:t>
            </a:fld>
            <a:endParaRPr lang="en-IN"/>
          </a:p>
        </p:txBody>
      </p:sp>
    </p:spTree>
    <p:extLst>
      <p:ext uri="{BB962C8B-B14F-4D97-AF65-F5344CB8AC3E}">
        <p14:creationId xmlns:p14="http://schemas.microsoft.com/office/powerpoint/2010/main" val="8895592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60000">
        <p159:morph option="byObject"/>
      </p:transition>
    </mc:Choice>
    <mc:Fallback xmlns="">
      <p:transition spd="slow" advTm="60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EB8CEAE-9ACF-4870-96B2-2FDD755B4008}" type="datetimeFigureOut">
              <a:rPr lang="en-IN" smtClean="0"/>
              <a:t>01-07-2026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414AC96-115D-4CF4-9B0B-0F2A89887B52}" type="slidenum">
              <a:rPr lang="en-IN" smtClean="0"/>
              <a:t>‹#›</a:t>
            </a:fld>
            <a:endParaRPr lang="en-IN"/>
          </a:p>
        </p:txBody>
      </p:sp>
    </p:spTree>
    <p:extLst>
      <p:ext uri="{BB962C8B-B14F-4D97-AF65-F5344CB8AC3E}">
        <p14:creationId xmlns:p14="http://schemas.microsoft.com/office/powerpoint/2010/main" val="3639658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60000">
        <p159:morph option="byObject"/>
      </p:transition>
    </mc:Choice>
    <mc:Fallback xmlns="">
      <p:transition spd="slow" advTm="60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EB8CEAE-9ACF-4870-96B2-2FDD755B4008}" type="datetimeFigureOut">
              <a:rPr lang="en-IN" smtClean="0"/>
              <a:t>01-07-2026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3414AC96-115D-4CF4-9B0B-0F2A89887B52}" type="slidenum">
              <a:rPr lang="en-IN" smtClean="0"/>
              <a:t>‹#›</a:t>
            </a:fld>
            <a:endParaRPr lang="en-IN"/>
          </a:p>
        </p:txBody>
      </p:sp>
    </p:spTree>
    <p:extLst>
      <p:ext uri="{BB962C8B-B14F-4D97-AF65-F5344CB8AC3E}">
        <p14:creationId xmlns:p14="http://schemas.microsoft.com/office/powerpoint/2010/main" val="27813911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60000">
        <p159:morph option="byObject"/>
      </p:transition>
    </mc:Choice>
    <mc:Fallback xmlns="">
      <p:transition spd="slow" advTm="60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EB8CEAE-9ACF-4870-96B2-2FDD755B4008}" type="datetimeFigureOut">
              <a:rPr lang="en-IN" smtClean="0"/>
              <a:t>01-07-2026</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3414AC96-115D-4CF4-9B0B-0F2A89887B52}" type="slidenum">
              <a:rPr lang="en-IN" smtClean="0"/>
              <a:t>‹#›</a:t>
            </a:fld>
            <a:endParaRPr lang="en-IN"/>
          </a:p>
        </p:txBody>
      </p:sp>
    </p:spTree>
    <p:extLst>
      <p:ext uri="{BB962C8B-B14F-4D97-AF65-F5344CB8AC3E}">
        <p14:creationId xmlns:p14="http://schemas.microsoft.com/office/powerpoint/2010/main" val="13208176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60000">
        <p159:morph option="byObject"/>
      </p:transition>
    </mc:Choice>
    <mc:Fallback xmlns="">
      <p:transition spd="slow" advTm="60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B8CEAE-9ACF-4870-96B2-2FDD755B4008}" type="datetimeFigureOut">
              <a:rPr lang="en-IN" smtClean="0"/>
              <a:t>01-07-2026</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3414AC96-115D-4CF4-9B0B-0F2A89887B52}" type="slidenum">
              <a:rPr lang="en-IN" smtClean="0"/>
              <a:t>‹#›</a:t>
            </a:fld>
            <a:endParaRPr lang="en-IN"/>
          </a:p>
        </p:txBody>
      </p:sp>
    </p:spTree>
    <p:extLst>
      <p:ext uri="{BB962C8B-B14F-4D97-AF65-F5344CB8AC3E}">
        <p14:creationId xmlns:p14="http://schemas.microsoft.com/office/powerpoint/2010/main" val="27067548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60000">
        <p159:morph option="byObject"/>
      </p:transition>
    </mc:Choice>
    <mc:Fallback xmlns="">
      <p:transition spd="slow" advTm="60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EB8CEAE-9ACF-4870-96B2-2FDD755B4008}" type="datetimeFigureOut">
              <a:rPr lang="en-IN" smtClean="0"/>
              <a:t>01-07-2026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414AC96-115D-4CF4-9B0B-0F2A89887B52}" type="slidenum">
              <a:rPr lang="en-IN" smtClean="0"/>
              <a:t>‹#›</a:t>
            </a:fld>
            <a:endParaRPr lang="en-IN"/>
          </a:p>
        </p:txBody>
      </p:sp>
    </p:spTree>
    <p:extLst>
      <p:ext uri="{BB962C8B-B14F-4D97-AF65-F5344CB8AC3E}">
        <p14:creationId xmlns:p14="http://schemas.microsoft.com/office/powerpoint/2010/main" val="24709414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60000">
        <p159:morph option="byObject"/>
      </p:transition>
    </mc:Choice>
    <mc:Fallback xmlns="">
      <p:transition spd="slow" advTm="60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EB8CEAE-9ACF-4870-96B2-2FDD755B4008}" type="datetimeFigureOut">
              <a:rPr lang="en-IN" smtClean="0"/>
              <a:t>01-07-2026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414AC96-115D-4CF4-9B0B-0F2A89887B52}" type="slidenum">
              <a:rPr lang="en-IN" smtClean="0"/>
              <a:t>‹#›</a:t>
            </a:fld>
            <a:endParaRPr lang="en-IN"/>
          </a:p>
        </p:txBody>
      </p:sp>
    </p:spTree>
    <p:extLst>
      <p:ext uri="{BB962C8B-B14F-4D97-AF65-F5344CB8AC3E}">
        <p14:creationId xmlns:p14="http://schemas.microsoft.com/office/powerpoint/2010/main" val="2688802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60000">
        <p159:morph option="byObject"/>
      </p:transition>
    </mc:Choice>
    <mc:Fallback xmlns="">
      <p:transition spd="slow" advTm="60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B8CEAE-9ACF-4870-96B2-2FDD755B4008}" type="datetimeFigureOut">
              <a:rPr lang="en-IN" smtClean="0"/>
              <a:t>01-07-2026</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14AC96-115D-4CF4-9B0B-0F2A89887B52}" type="slidenum">
              <a:rPr lang="en-IN" smtClean="0"/>
              <a:t>‹#›</a:t>
            </a:fld>
            <a:endParaRPr lang="en-IN"/>
          </a:p>
        </p:txBody>
      </p:sp>
    </p:spTree>
    <p:extLst>
      <p:ext uri="{BB962C8B-B14F-4D97-AF65-F5344CB8AC3E}">
        <p14:creationId xmlns:p14="http://schemas.microsoft.com/office/powerpoint/2010/main" val="377808428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59="http://schemas.microsoft.com/office/powerpoint/2015/09/main">
    <mc:Choice Requires="p159">
      <p:transition xmlns:p14="http://schemas.microsoft.com/office/powerpoint/2010/main" spd="slow" p14:dur="2000" advTm="60000">
        <p159:morph option="byObject"/>
      </p:transition>
    </mc:Choice>
    <mc:Fallback xmlns="">
      <p:transition spd="slow" advTm="60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bin"/><Relationship Id="rId13" Type="http://schemas.openxmlformats.org/officeDocument/2006/relationships/image" Target="../media/image12.bin"/><Relationship Id="rId18" Type="http://schemas.openxmlformats.org/officeDocument/2006/relationships/image" Target="../media/image17.bin"/><Relationship Id="rId26" Type="http://schemas.openxmlformats.org/officeDocument/2006/relationships/image" Target="../media/image25.bin"/><Relationship Id="rId3" Type="http://schemas.openxmlformats.org/officeDocument/2006/relationships/image" Target="../media/image2.bin"/><Relationship Id="rId21" Type="http://schemas.openxmlformats.org/officeDocument/2006/relationships/image" Target="../media/image20.bin"/><Relationship Id="rId7" Type="http://schemas.openxmlformats.org/officeDocument/2006/relationships/image" Target="../media/image6.bin"/><Relationship Id="rId12" Type="http://schemas.openxmlformats.org/officeDocument/2006/relationships/image" Target="../media/image11.bin"/><Relationship Id="rId17" Type="http://schemas.openxmlformats.org/officeDocument/2006/relationships/image" Target="../media/image16.bin"/><Relationship Id="rId25" Type="http://schemas.openxmlformats.org/officeDocument/2006/relationships/image" Target="../media/image24.bin"/><Relationship Id="rId2" Type="http://schemas.openxmlformats.org/officeDocument/2006/relationships/image" Target="../media/image1.bin"/><Relationship Id="rId16" Type="http://schemas.openxmlformats.org/officeDocument/2006/relationships/image" Target="../media/image15.bin"/><Relationship Id="rId20" Type="http://schemas.openxmlformats.org/officeDocument/2006/relationships/image" Target="../media/image19.bin"/><Relationship Id="rId1" Type="http://schemas.openxmlformats.org/officeDocument/2006/relationships/slideLayout" Target="../slideLayouts/slideLayout7.xml"/><Relationship Id="rId6" Type="http://schemas.openxmlformats.org/officeDocument/2006/relationships/image" Target="../media/image5.bin"/><Relationship Id="rId11" Type="http://schemas.openxmlformats.org/officeDocument/2006/relationships/image" Target="../media/image10.bin"/><Relationship Id="rId24" Type="http://schemas.openxmlformats.org/officeDocument/2006/relationships/image" Target="../media/image23.bin"/><Relationship Id="rId5" Type="http://schemas.openxmlformats.org/officeDocument/2006/relationships/image" Target="../media/image4.bin"/><Relationship Id="rId15" Type="http://schemas.openxmlformats.org/officeDocument/2006/relationships/image" Target="../media/image14.bin"/><Relationship Id="rId23" Type="http://schemas.openxmlformats.org/officeDocument/2006/relationships/image" Target="../media/image22.bin"/><Relationship Id="rId28" Type="http://schemas.openxmlformats.org/officeDocument/2006/relationships/image" Target="../media/image27.png"/><Relationship Id="rId10" Type="http://schemas.openxmlformats.org/officeDocument/2006/relationships/image" Target="../media/image9.bin"/><Relationship Id="rId19" Type="http://schemas.openxmlformats.org/officeDocument/2006/relationships/image" Target="../media/image18.bin"/><Relationship Id="rId4" Type="http://schemas.openxmlformats.org/officeDocument/2006/relationships/image" Target="../media/image3.bin"/><Relationship Id="rId9" Type="http://schemas.openxmlformats.org/officeDocument/2006/relationships/image" Target="../media/image8.bin"/><Relationship Id="rId14" Type="http://schemas.openxmlformats.org/officeDocument/2006/relationships/image" Target="../media/image13.bin"/><Relationship Id="rId22" Type="http://schemas.openxmlformats.org/officeDocument/2006/relationships/image" Target="../media/image21.bin"/><Relationship Id="rId27" Type="http://schemas.openxmlformats.org/officeDocument/2006/relationships/image" Target="../media/image26.bin"/></Relationships>
</file>

<file path=ppt/slides/_rels/slide10.xml.rels><?xml version="1.0" encoding="UTF-8" standalone="yes"?>
<Relationships xmlns="http://schemas.openxmlformats.org/package/2006/relationships"><Relationship Id="rId8" Type="http://schemas.openxmlformats.org/officeDocument/2006/relationships/image" Target="../media/image54.bin"/><Relationship Id="rId13" Type="http://schemas.openxmlformats.org/officeDocument/2006/relationships/image" Target="../media/image11.bin"/><Relationship Id="rId18" Type="http://schemas.openxmlformats.org/officeDocument/2006/relationships/image" Target="../media/image16.bin"/><Relationship Id="rId3" Type="http://schemas.openxmlformats.org/officeDocument/2006/relationships/image" Target="../media/image2.bin"/><Relationship Id="rId21" Type="http://schemas.openxmlformats.org/officeDocument/2006/relationships/image" Target="../media/image19.bin"/><Relationship Id="rId7" Type="http://schemas.openxmlformats.org/officeDocument/2006/relationships/image" Target="../media/image5.bin"/><Relationship Id="rId12" Type="http://schemas.openxmlformats.org/officeDocument/2006/relationships/image" Target="../media/image10.bin"/><Relationship Id="rId17" Type="http://schemas.openxmlformats.org/officeDocument/2006/relationships/image" Target="../media/image57.bin"/><Relationship Id="rId2" Type="http://schemas.openxmlformats.org/officeDocument/2006/relationships/image" Target="../media/image1.bin"/><Relationship Id="rId16" Type="http://schemas.openxmlformats.org/officeDocument/2006/relationships/image" Target="../media/image14.bin"/><Relationship Id="rId20" Type="http://schemas.openxmlformats.org/officeDocument/2006/relationships/image" Target="../media/image58.bin"/><Relationship Id="rId1" Type="http://schemas.openxmlformats.org/officeDocument/2006/relationships/slideLayout" Target="../slideLayouts/slideLayout7.xml"/><Relationship Id="rId6" Type="http://schemas.openxmlformats.org/officeDocument/2006/relationships/image" Target="../media/image4.bin"/><Relationship Id="rId11" Type="http://schemas.openxmlformats.org/officeDocument/2006/relationships/image" Target="../media/image55.bin"/><Relationship Id="rId24" Type="http://schemas.openxmlformats.org/officeDocument/2006/relationships/image" Target="../media/image27.png"/><Relationship Id="rId5" Type="http://schemas.openxmlformats.org/officeDocument/2006/relationships/image" Target="../media/image53.bin"/><Relationship Id="rId15" Type="http://schemas.openxmlformats.org/officeDocument/2006/relationships/image" Target="../media/image13.bin"/><Relationship Id="rId23" Type="http://schemas.openxmlformats.org/officeDocument/2006/relationships/image" Target="../media/image59.bin"/><Relationship Id="rId10" Type="http://schemas.openxmlformats.org/officeDocument/2006/relationships/image" Target="../media/image8.bin"/><Relationship Id="rId19" Type="http://schemas.openxmlformats.org/officeDocument/2006/relationships/image" Target="../media/image17.bin"/><Relationship Id="rId4" Type="http://schemas.openxmlformats.org/officeDocument/2006/relationships/image" Target="../media/image52.bin"/><Relationship Id="rId9" Type="http://schemas.openxmlformats.org/officeDocument/2006/relationships/image" Target="../media/image7.bin"/><Relationship Id="rId14" Type="http://schemas.openxmlformats.org/officeDocument/2006/relationships/image" Target="../media/image56.bin"/><Relationship Id="rId22" Type="http://schemas.openxmlformats.org/officeDocument/2006/relationships/image" Target="../media/image20.bin"/></Relationships>
</file>

<file path=ppt/slides/_rels/slide11.xml.rels><?xml version="1.0" encoding="UTF-8" standalone="yes"?>
<Relationships xmlns="http://schemas.openxmlformats.org/package/2006/relationships"><Relationship Id="rId8" Type="http://schemas.openxmlformats.org/officeDocument/2006/relationships/image" Target="../media/image64.bin"/><Relationship Id="rId13" Type="http://schemas.openxmlformats.org/officeDocument/2006/relationships/image" Target="../media/image69.bin"/><Relationship Id="rId3" Type="http://schemas.openxmlformats.org/officeDocument/2006/relationships/image" Target="../media/image2.bin"/><Relationship Id="rId7" Type="http://schemas.openxmlformats.org/officeDocument/2006/relationships/image" Target="../media/image63.bin"/><Relationship Id="rId12" Type="http://schemas.openxmlformats.org/officeDocument/2006/relationships/image" Target="../media/image68.bin"/><Relationship Id="rId2" Type="http://schemas.openxmlformats.org/officeDocument/2006/relationships/image" Target="../media/image1.bin"/><Relationship Id="rId1" Type="http://schemas.openxmlformats.org/officeDocument/2006/relationships/slideLayout" Target="../slideLayouts/slideLayout7.xml"/><Relationship Id="rId6" Type="http://schemas.openxmlformats.org/officeDocument/2006/relationships/image" Target="../media/image62.bin"/><Relationship Id="rId11" Type="http://schemas.openxmlformats.org/officeDocument/2006/relationships/image" Target="../media/image67.bin"/><Relationship Id="rId5" Type="http://schemas.openxmlformats.org/officeDocument/2006/relationships/image" Target="../media/image61.bin"/><Relationship Id="rId10" Type="http://schemas.openxmlformats.org/officeDocument/2006/relationships/image" Target="../media/image66.bin"/><Relationship Id="rId4" Type="http://schemas.openxmlformats.org/officeDocument/2006/relationships/image" Target="../media/image60.bin"/><Relationship Id="rId9" Type="http://schemas.openxmlformats.org/officeDocument/2006/relationships/image" Target="../media/image65.bin"/><Relationship Id="rId14" Type="http://schemas.openxmlformats.org/officeDocument/2006/relationships/image" Target="../media/image27.png"/></Relationships>
</file>

<file path=ppt/slides/_rels/slide1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bin"/><Relationship Id="rId7" Type="http://schemas.openxmlformats.org/officeDocument/2006/relationships/image" Target="../media/image26.bin"/><Relationship Id="rId2" Type="http://schemas.openxmlformats.org/officeDocument/2006/relationships/image" Target="../media/image1.bin"/><Relationship Id="rId1" Type="http://schemas.openxmlformats.org/officeDocument/2006/relationships/slideLayout" Target="../slideLayouts/slideLayout7.xml"/><Relationship Id="rId6" Type="http://schemas.openxmlformats.org/officeDocument/2006/relationships/image" Target="../media/image25.bin"/><Relationship Id="rId5" Type="http://schemas.openxmlformats.org/officeDocument/2006/relationships/image" Target="../media/image70.bin"/><Relationship Id="rId4" Type="http://schemas.openxmlformats.org/officeDocument/2006/relationships/image" Target="../media/image3.bin"/></Relationships>
</file>

<file path=ppt/slides/_rels/slide13.xml.rels><?xml version="1.0" encoding="UTF-8" standalone="yes"?>
<Relationships xmlns="http://schemas.openxmlformats.org/package/2006/relationships"><Relationship Id="rId8" Type="http://schemas.openxmlformats.org/officeDocument/2006/relationships/image" Target="../media/image75.bin"/><Relationship Id="rId3" Type="http://schemas.openxmlformats.org/officeDocument/2006/relationships/image" Target="../media/image2.bin"/><Relationship Id="rId7" Type="http://schemas.openxmlformats.org/officeDocument/2006/relationships/image" Target="../media/image74.bin"/><Relationship Id="rId2" Type="http://schemas.openxmlformats.org/officeDocument/2006/relationships/image" Target="../media/image1.bin"/><Relationship Id="rId1" Type="http://schemas.openxmlformats.org/officeDocument/2006/relationships/slideLayout" Target="../slideLayouts/slideLayout7.xml"/><Relationship Id="rId6" Type="http://schemas.openxmlformats.org/officeDocument/2006/relationships/image" Target="../media/image73.bin"/><Relationship Id="rId5" Type="http://schemas.openxmlformats.org/officeDocument/2006/relationships/image" Target="../media/image72.bin"/><Relationship Id="rId10" Type="http://schemas.openxmlformats.org/officeDocument/2006/relationships/image" Target="../media/image27.png"/><Relationship Id="rId4" Type="http://schemas.openxmlformats.org/officeDocument/2006/relationships/image" Target="../media/image71.bin"/><Relationship Id="rId9" Type="http://schemas.openxmlformats.org/officeDocument/2006/relationships/image" Target="../media/image76.bin"/></Relationships>
</file>

<file path=ppt/slides/_rels/slide14.xml.rels><?xml version="1.0" encoding="UTF-8" standalone="yes"?>
<Relationships xmlns="http://schemas.openxmlformats.org/package/2006/relationships"><Relationship Id="rId3" Type="http://schemas.openxmlformats.org/officeDocument/2006/relationships/image" Target="../media/image2.bin"/><Relationship Id="rId2" Type="http://schemas.openxmlformats.org/officeDocument/2006/relationships/image" Target="../media/image1.bin"/><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78.bin"/><Relationship Id="rId4" Type="http://schemas.openxmlformats.org/officeDocument/2006/relationships/image" Target="../media/image77.bin"/></Relationships>
</file>

<file path=ppt/slides/_rels/slide15.xml.rels><?xml version="1.0" encoding="UTF-8" standalone="yes"?>
<Relationships xmlns="http://schemas.openxmlformats.org/package/2006/relationships"><Relationship Id="rId3" Type="http://schemas.openxmlformats.org/officeDocument/2006/relationships/image" Target="../media/image2.bin"/><Relationship Id="rId7" Type="http://schemas.openxmlformats.org/officeDocument/2006/relationships/image" Target="../media/image82.png"/><Relationship Id="rId2" Type="http://schemas.openxmlformats.org/officeDocument/2006/relationships/image" Target="../media/image1.bin"/><Relationship Id="rId1" Type="http://schemas.openxmlformats.org/officeDocument/2006/relationships/slideLayout" Target="../slideLayouts/slideLayout7.xml"/><Relationship Id="rId6" Type="http://schemas.openxmlformats.org/officeDocument/2006/relationships/image" Target="../media/image81.bin"/><Relationship Id="rId5" Type="http://schemas.openxmlformats.org/officeDocument/2006/relationships/image" Target="../media/image80.bin"/><Relationship Id="rId4" Type="http://schemas.openxmlformats.org/officeDocument/2006/relationships/image" Target="../media/image79.bin"/></Relationships>
</file>

<file path=ppt/slides/_rels/slide2.xml.rels><?xml version="1.0" encoding="UTF-8" standalone="yes"?>
<Relationships xmlns="http://schemas.openxmlformats.org/package/2006/relationships"><Relationship Id="rId3" Type="http://schemas.openxmlformats.org/officeDocument/2006/relationships/image" Target="../media/image2.bin"/><Relationship Id="rId7" Type="http://schemas.openxmlformats.org/officeDocument/2006/relationships/image" Target="../media/image27.png"/><Relationship Id="rId2" Type="http://schemas.openxmlformats.org/officeDocument/2006/relationships/image" Target="../media/image1.bin"/><Relationship Id="rId1" Type="http://schemas.openxmlformats.org/officeDocument/2006/relationships/slideLayout" Target="../slideLayouts/slideLayout7.xml"/><Relationship Id="rId6" Type="http://schemas.openxmlformats.org/officeDocument/2006/relationships/image" Target="../media/image26.bin"/><Relationship Id="rId5" Type="http://schemas.openxmlformats.org/officeDocument/2006/relationships/image" Target="../media/image25.bin"/><Relationship Id="rId4" Type="http://schemas.openxmlformats.org/officeDocument/2006/relationships/image" Target="../media/image3.bin"/></Relationships>
</file>

<file path=ppt/slides/_rels/slide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bin"/><Relationship Id="rId7" Type="http://schemas.openxmlformats.org/officeDocument/2006/relationships/image" Target="../media/image26.bin"/><Relationship Id="rId2" Type="http://schemas.openxmlformats.org/officeDocument/2006/relationships/image" Target="../media/image1.bin"/><Relationship Id="rId1" Type="http://schemas.openxmlformats.org/officeDocument/2006/relationships/slideLayout" Target="../slideLayouts/slideLayout7.xml"/><Relationship Id="rId6" Type="http://schemas.openxmlformats.org/officeDocument/2006/relationships/image" Target="../media/image25.bin"/><Relationship Id="rId5" Type="http://schemas.openxmlformats.org/officeDocument/2006/relationships/image" Target="../media/image28.bin"/><Relationship Id="rId4" Type="http://schemas.openxmlformats.org/officeDocument/2006/relationships/image" Target="../media/image3.bin"/></Relationships>
</file>

<file path=ppt/slides/_rels/slide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bin"/><Relationship Id="rId7" Type="http://schemas.openxmlformats.org/officeDocument/2006/relationships/image" Target="../media/image32.bin"/><Relationship Id="rId2" Type="http://schemas.openxmlformats.org/officeDocument/2006/relationships/image" Target="../media/image1.bin"/><Relationship Id="rId1" Type="http://schemas.openxmlformats.org/officeDocument/2006/relationships/slideLayout" Target="../slideLayouts/slideLayout7.xml"/><Relationship Id="rId6" Type="http://schemas.openxmlformats.org/officeDocument/2006/relationships/image" Target="../media/image31.bin"/><Relationship Id="rId5" Type="http://schemas.openxmlformats.org/officeDocument/2006/relationships/image" Target="../media/image30.bin"/><Relationship Id="rId4" Type="http://schemas.openxmlformats.org/officeDocument/2006/relationships/image" Target="../media/image29.bin"/></Relationships>
</file>

<file path=ppt/slides/_rels/slide5.xml.rels><?xml version="1.0" encoding="UTF-8" standalone="yes"?>
<Relationships xmlns="http://schemas.openxmlformats.org/package/2006/relationships"><Relationship Id="rId8" Type="http://schemas.openxmlformats.org/officeDocument/2006/relationships/image" Target="../media/image36.bin"/><Relationship Id="rId13" Type="http://schemas.openxmlformats.org/officeDocument/2006/relationships/image" Target="../media/image41.bin"/><Relationship Id="rId18" Type="http://schemas.openxmlformats.org/officeDocument/2006/relationships/image" Target="../media/image26.bin"/><Relationship Id="rId3" Type="http://schemas.openxmlformats.org/officeDocument/2006/relationships/image" Target="../media/image2.bin"/><Relationship Id="rId7" Type="http://schemas.openxmlformats.org/officeDocument/2006/relationships/image" Target="../media/image35.bin"/><Relationship Id="rId12" Type="http://schemas.openxmlformats.org/officeDocument/2006/relationships/image" Target="../media/image40.bin"/><Relationship Id="rId17" Type="http://schemas.openxmlformats.org/officeDocument/2006/relationships/image" Target="../media/image25.bin"/><Relationship Id="rId2" Type="http://schemas.openxmlformats.org/officeDocument/2006/relationships/image" Target="../media/image1.bin"/><Relationship Id="rId16" Type="http://schemas.openxmlformats.org/officeDocument/2006/relationships/image" Target="../media/image44.bin"/><Relationship Id="rId1" Type="http://schemas.openxmlformats.org/officeDocument/2006/relationships/slideLayout" Target="../slideLayouts/slideLayout7.xml"/><Relationship Id="rId6" Type="http://schemas.openxmlformats.org/officeDocument/2006/relationships/image" Target="../media/image34.bin"/><Relationship Id="rId11" Type="http://schemas.openxmlformats.org/officeDocument/2006/relationships/image" Target="../media/image39.bin"/><Relationship Id="rId5" Type="http://schemas.openxmlformats.org/officeDocument/2006/relationships/image" Target="../media/image33.bin"/><Relationship Id="rId15" Type="http://schemas.openxmlformats.org/officeDocument/2006/relationships/image" Target="../media/image43.bin"/><Relationship Id="rId10" Type="http://schemas.openxmlformats.org/officeDocument/2006/relationships/image" Target="../media/image38.bin"/><Relationship Id="rId19" Type="http://schemas.openxmlformats.org/officeDocument/2006/relationships/image" Target="../media/image27.png"/><Relationship Id="rId4" Type="http://schemas.openxmlformats.org/officeDocument/2006/relationships/image" Target="../media/image3.bin"/><Relationship Id="rId9" Type="http://schemas.openxmlformats.org/officeDocument/2006/relationships/image" Target="../media/image37.bin"/><Relationship Id="rId14" Type="http://schemas.openxmlformats.org/officeDocument/2006/relationships/image" Target="../media/image42.bin"/></Relationships>
</file>

<file path=ppt/slides/_rels/slide6.xml.rels><?xml version="1.0" encoding="UTF-8" standalone="yes"?>
<Relationships xmlns="http://schemas.openxmlformats.org/package/2006/relationships"><Relationship Id="rId3" Type="http://schemas.openxmlformats.org/officeDocument/2006/relationships/image" Target="../media/image2.bin"/><Relationship Id="rId7" Type="http://schemas.openxmlformats.org/officeDocument/2006/relationships/image" Target="../media/image27.png"/><Relationship Id="rId2" Type="http://schemas.openxmlformats.org/officeDocument/2006/relationships/image" Target="../media/image1.bin"/><Relationship Id="rId1" Type="http://schemas.openxmlformats.org/officeDocument/2006/relationships/slideLayout" Target="../slideLayouts/slideLayout7.xml"/><Relationship Id="rId6" Type="http://schemas.openxmlformats.org/officeDocument/2006/relationships/image" Target="../media/image26.bin"/><Relationship Id="rId5" Type="http://schemas.openxmlformats.org/officeDocument/2006/relationships/image" Target="../media/image25.bin"/><Relationship Id="rId4" Type="http://schemas.openxmlformats.org/officeDocument/2006/relationships/image" Target="../media/image3.bin"/></Relationships>
</file>

<file path=ppt/slides/_rels/slide7.xml.rels><?xml version="1.0" encoding="UTF-8" standalone="yes"?>
<Relationships xmlns="http://schemas.openxmlformats.org/package/2006/relationships"><Relationship Id="rId3" Type="http://schemas.openxmlformats.org/officeDocument/2006/relationships/image" Target="../media/image2.bin"/><Relationship Id="rId7" Type="http://schemas.openxmlformats.org/officeDocument/2006/relationships/image" Target="../media/image27.png"/><Relationship Id="rId2" Type="http://schemas.openxmlformats.org/officeDocument/2006/relationships/image" Target="../media/image1.bin"/><Relationship Id="rId1" Type="http://schemas.openxmlformats.org/officeDocument/2006/relationships/slideLayout" Target="../slideLayouts/slideLayout7.xml"/><Relationship Id="rId6" Type="http://schemas.openxmlformats.org/officeDocument/2006/relationships/image" Target="../media/image47.bin"/><Relationship Id="rId5" Type="http://schemas.openxmlformats.org/officeDocument/2006/relationships/image" Target="../media/image46.bin"/><Relationship Id="rId4" Type="http://schemas.openxmlformats.org/officeDocument/2006/relationships/image" Target="../media/image45.bin"/></Relationships>
</file>

<file path=ppt/slides/_rels/slide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bin"/><Relationship Id="rId7" Type="http://schemas.openxmlformats.org/officeDocument/2006/relationships/image" Target="../media/image51.bin"/><Relationship Id="rId2" Type="http://schemas.openxmlformats.org/officeDocument/2006/relationships/image" Target="../media/image1.bin"/><Relationship Id="rId1" Type="http://schemas.openxmlformats.org/officeDocument/2006/relationships/slideLayout" Target="../slideLayouts/slideLayout7.xml"/><Relationship Id="rId6" Type="http://schemas.openxmlformats.org/officeDocument/2006/relationships/image" Target="../media/image50.bin"/><Relationship Id="rId5" Type="http://schemas.openxmlformats.org/officeDocument/2006/relationships/image" Target="../media/image49.bin"/><Relationship Id="rId4" Type="http://schemas.openxmlformats.org/officeDocument/2006/relationships/image" Target="../media/image48.bin"/></Relationships>
</file>

<file path=ppt/slides/_rels/slide9.xml.rels><?xml version="1.0" encoding="UTF-8" standalone="yes"?>
<Relationships xmlns="http://schemas.openxmlformats.org/package/2006/relationships"><Relationship Id="rId3" Type="http://schemas.openxmlformats.org/officeDocument/2006/relationships/image" Target="../media/image2.bin"/><Relationship Id="rId7" Type="http://schemas.openxmlformats.org/officeDocument/2006/relationships/image" Target="../media/image27.png"/><Relationship Id="rId2" Type="http://schemas.openxmlformats.org/officeDocument/2006/relationships/image" Target="../media/image1.bin"/><Relationship Id="rId1" Type="http://schemas.openxmlformats.org/officeDocument/2006/relationships/slideLayout" Target="../slideLayouts/slideLayout7.xml"/><Relationship Id="rId6" Type="http://schemas.openxmlformats.org/officeDocument/2006/relationships/image" Target="../media/image26.bin"/><Relationship Id="rId5" Type="http://schemas.openxmlformats.org/officeDocument/2006/relationships/image" Target="../media/image25.bin"/><Relationship Id="rId4" Type="http://schemas.openxmlformats.org/officeDocument/2006/relationships/image" Target="../media/image3.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2"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2">
            <a:alphaModFix/>
          </a:blip>
          <a:stretch/>
        </p:blipFill>
        <p:spPr>
          <a:xfrm>
            <a:off x="0" y="0"/>
            <a:ext cx="18288000" cy="10287000"/>
          </a:xfrm>
          <a:prstGeom prst="rect">
            <a:avLst/>
          </a:prstGeom>
        </p:spPr>
      </p:pic>
      <p:pic>
        <p:nvPicPr>
          <p:cNvPr id="303"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3">
            <a:alphaModFix/>
          </a:blip>
          <a:stretch/>
        </p:blipFill>
        <p:spPr>
          <a:xfrm>
            <a:off x="0" y="0"/>
            <a:ext cx="18259425" cy="10267950"/>
          </a:xfrm>
          <a:prstGeom prst="rect">
            <a:avLst/>
          </a:prstGeom>
        </p:spPr>
      </p:pic>
      <p:pic>
        <p:nvPicPr>
          <p:cNvPr id="304"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4">
            <a:alphaModFix/>
          </a:blip>
          <a:stretch/>
        </p:blipFill>
        <p:spPr>
          <a:xfrm>
            <a:off x="0" y="5442644"/>
            <a:ext cx="4019550" cy="4829175"/>
          </a:xfrm>
          <a:prstGeom prst="rect">
            <a:avLst/>
          </a:prstGeom>
        </p:spPr>
      </p:pic>
      <p:pic>
        <p:nvPicPr>
          <p:cNvPr id="305"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5">
            <a:alphaModFix/>
          </a:blip>
          <a:stretch/>
        </p:blipFill>
        <p:spPr>
          <a:xfrm>
            <a:off x="8004572" y="1419969"/>
            <a:ext cx="1371600" cy="1371600"/>
          </a:xfrm>
          <a:prstGeom prst="rect">
            <a:avLst/>
          </a:prstGeom>
        </p:spPr>
      </p:pic>
      <p:pic>
        <p:nvPicPr>
          <p:cNvPr id="307"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6">
            <a:alphaModFix/>
          </a:blip>
          <a:stretch/>
        </p:blipFill>
        <p:spPr>
          <a:xfrm>
            <a:off x="8121105" y="1536502"/>
            <a:ext cx="1143000" cy="1143000"/>
          </a:xfrm>
          <a:prstGeom prst="rect">
            <a:avLst/>
          </a:prstGeom>
        </p:spPr>
      </p:pic>
      <p:pic>
        <p:nvPicPr>
          <p:cNvPr id="309" name="iconNode0">
            <a:extLst>
              <a:ext uri="{FF2B5EF4-FFF2-40B4-BE49-F238E27FC236}">
                <a16:creationId xmlns:a16="http://schemas.microsoft.com/office/drawing/2014/main" id="{A8642F66-C0BB-4949-9A9C-024B120A5D52}"/>
              </a:ext>
            </a:extLst>
          </p:cNvPr>
          <p:cNvPicPr>
            <a:picLocks noChangeAspect="1"/>
          </p:cNvPicPr>
          <p:nvPr/>
        </p:nvPicPr>
        <p:blipFill rotWithShape="1">
          <a:blip r:embed="rId7">
            <a:alphaModFix/>
            <a:extLst>
              <a:ext uri="{1EB82B53-4472-4D4B-A9CB-B63B94704054}">
                <a14:useLocalDpi xmlns:a14="http://schemas.microsoft.com/office/drawing/2010/main" xmlns:p14="http://schemas.microsoft.com/office/powerpoint/2010/main" xmlns:asvg="http://schemas.microsoft.com/office/drawing/2016/SVG/main" xmlns:a16="http://schemas.microsoft.com/office/drawing/2014/main" xmlns="" val="0"/>
              </a:ext>
            </a:extLst>
          </a:blip>
          <a:srcRect/>
          <a:stretch/>
        </p:blipFill>
        <p:spPr>
          <a:xfrm>
            <a:off x="8416100" y="1831372"/>
            <a:ext cx="548545" cy="548545"/>
          </a:xfrm>
          <a:prstGeom prst="rect">
            <a:avLst/>
          </a:prstGeom>
        </p:spPr>
      </p:pic>
      <p:sp>
        <p:nvSpPr>
          <p:cNvPr id="311" name="Primary Heading-0">
            <a:extLst>
              <a:ext uri="{FF2B5EF4-FFF2-40B4-BE49-F238E27FC236}">
                <a16:creationId xmlns:a16="http://schemas.microsoft.com/office/drawing/2014/main" id="{111B4A49-B930-4A89-A1CD-6CA2B3D95AED}"/>
              </a:ext>
            </a:extLst>
          </p:cNvPr>
          <p:cNvSpPr txBox="1"/>
          <p:nvPr/>
        </p:nvSpPr>
        <p:spPr>
          <a:xfrm>
            <a:off x="7644764" y="3096292"/>
            <a:ext cx="2413635" cy="1405769"/>
          </a:xfrm>
          <a:prstGeom prst="rect">
            <a:avLst/>
          </a:prstGeom>
          <a:noFill/>
        </p:spPr>
        <p:txBody>
          <a:bodyPr vertOverflow="clip" horzOverflow="clip" wrap="square" lIns="0" tIns="0" rIns="0" bIns="0" rtlCol="0" anchor="t">
            <a:spAutoFit/>
          </a:bodyPr>
          <a:lstStyle/>
          <a:p>
            <a:pPr algn="ctr">
              <a:lnSpc>
                <a:spcPts val="2844"/>
              </a:lnSpc>
            </a:pPr>
            <a:r>
              <a:rPr lang="en-US" sz="1800" dirty="0">
                <a:solidFill>
                  <a:srgbClr val="07071B">
                    <a:alpha val="100000"/>
                  </a:srgbClr>
                </a:solidFill>
                <a:latin typeface="Lora" panose="00000700000000000000" pitchFamily="2" charset="0"/>
              </a:rPr>
              <a:t>Деструктивті діни ағымдардың мәні </a:t>
            </a:r>
            <a:r>
              <a:rPr lang="en-US" sz="1800" dirty="0" err="1">
                <a:solidFill>
                  <a:srgbClr val="07071B">
                    <a:alpha val="100000"/>
                  </a:srgbClr>
                </a:solidFill>
                <a:latin typeface="Lora" panose="00000700000000000000" pitchFamily="2" charset="0"/>
              </a:rPr>
              <a:t>мен</a:t>
            </a:r>
            <a:r>
              <a:rPr lang="en-US" sz="1800" dirty="0">
                <a:solidFill>
                  <a:srgbClr val="07071B">
                    <a:alpha val="100000"/>
                  </a:srgbClr>
                </a:solidFill>
                <a:latin typeface="Lora" panose="00000700000000000000" pitchFamily="2" charset="0"/>
              </a:rPr>
              <a:t> </a:t>
            </a:r>
            <a:r>
              <a:rPr lang="en-US" sz="1800" dirty="0" err="1">
                <a:solidFill>
                  <a:srgbClr val="07071B">
                    <a:alpha val="100000"/>
                  </a:srgbClr>
                </a:solidFill>
                <a:latin typeface="Lora" panose="00000700000000000000" pitchFamily="2" charset="0"/>
              </a:rPr>
              <a:t>жас</a:t>
            </a:r>
            <a:r>
              <a:rPr lang="kk-KZ" sz="1800" dirty="0">
                <a:solidFill>
                  <a:srgbClr val="07071B">
                    <a:alpha val="100000"/>
                  </a:srgbClr>
                </a:solidFill>
                <a:latin typeface="Lora" panose="00000700000000000000" pitchFamily="2" charset="0"/>
              </a:rPr>
              <a:t>өспірімдерге</a:t>
            </a:r>
            <a:r>
              <a:rPr lang="en-US" sz="1800" dirty="0">
                <a:solidFill>
                  <a:srgbClr val="07071B">
                    <a:alpha val="100000"/>
                  </a:srgbClr>
                </a:solidFill>
                <a:latin typeface="Lora" panose="00000700000000000000" pitchFamily="2" charset="0"/>
              </a:rPr>
              <a:t> әсері</a:t>
            </a:r>
          </a:p>
        </p:txBody>
      </p:sp>
      <p:pic>
        <p:nvPicPr>
          <p:cNvPr id="313"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8">
            <a:alphaModFix/>
          </a:blip>
          <a:stretch/>
        </p:blipFill>
        <p:spPr>
          <a:xfrm>
            <a:off x="10552805" y="1419969"/>
            <a:ext cx="1371600" cy="1371600"/>
          </a:xfrm>
          <a:prstGeom prst="rect">
            <a:avLst/>
          </a:prstGeom>
        </p:spPr>
      </p:pic>
      <p:pic>
        <p:nvPicPr>
          <p:cNvPr id="315"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9">
            <a:alphaModFix/>
          </a:blip>
          <a:stretch/>
        </p:blipFill>
        <p:spPr>
          <a:xfrm>
            <a:off x="10669486" y="1536502"/>
            <a:ext cx="1143000" cy="1143000"/>
          </a:xfrm>
          <a:prstGeom prst="rect">
            <a:avLst/>
          </a:prstGeom>
        </p:spPr>
      </p:pic>
      <p:pic>
        <p:nvPicPr>
          <p:cNvPr id="317" name="iconNode1">
            <a:extLst>
              <a:ext uri="{FF2B5EF4-FFF2-40B4-BE49-F238E27FC236}">
                <a16:creationId xmlns:a16="http://schemas.microsoft.com/office/drawing/2014/main" id="{A8642F66-C0BB-4949-9A9C-024B120A5D52}"/>
              </a:ext>
            </a:extLst>
          </p:cNvPr>
          <p:cNvPicPr>
            <a:picLocks noChangeAspect="1"/>
          </p:cNvPicPr>
          <p:nvPr/>
        </p:nvPicPr>
        <p:blipFill rotWithShape="1">
          <a:blip r:embed="rId10">
            <a:alphaModFix/>
            <a:extLst>
              <a:ext uri="{F8763E71-8EB5-4B96-8137-7F51E4C2C951}">
                <a14:useLocalDpi xmlns:a14="http://schemas.microsoft.com/office/drawing/2010/main" xmlns:p14="http://schemas.microsoft.com/office/powerpoint/2010/main" xmlns:asvg="http://schemas.microsoft.com/office/drawing/2016/SVG/main" xmlns:a16="http://schemas.microsoft.com/office/drawing/2014/main" xmlns="" val="0"/>
              </a:ext>
            </a:extLst>
          </a:blip>
          <a:srcRect/>
          <a:stretch/>
        </p:blipFill>
        <p:spPr>
          <a:xfrm>
            <a:off x="10964323" y="1831372"/>
            <a:ext cx="548545" cy="548545"/>
          </a:xfrm>
          <a:prstGeom prst="rect">
            <a:avLst/>
          </a:prstGeom>
        </p:spPr>
      </p:pic>
      <p:sp>
        <p:nvSpPr>
          <p:cNvPr id="319" name="Primary Heading-1">
            <a:extLst>
              <a:ext uri="{FF2B5EF4-FFF2-40B4-BE49-F238E27FC236}">
                <a16:creationId xmlns:a16="http://schemas.microsoft.com/office/drawing/2014/main" id="{111B4A49-B930-4A89-A1CD-6CA2B3D95AED}"/>
              </a:ext>
            </a:extLst>
          </p:cNvPr>
          <p:cNvSpPr txBox="1"/>
          <p:nvPr/>
        </p:nvSpPr>
        <p:spPr>
          <a:xfrm>
            <a:off x="10193084" y="3096292"/>
            <a:ext cx="2128838" cy="1819275"/>
          </a:xfrm>
          <a:prstGeom prst="rect">
            <a:avLst/>
          </a:prstGeom>
          <a:noFill/>
        </p:spPr>
        <p:txBody>
          <a:bodyPr vertOverflow="clip" horzOverflow="clip" wrap="square" lIns="0" tIns="0" rIns="0" bIns="0" rtlCol="0" anchor="t">
            <a:spAutoFit/>
          </a:bodyPr>
          <a:lstStyle/>
          <a:p>
            <a:pPr algn="ctr">
              <a:lnSpc>
                <a:spcPts val="2844"/>
              </a:lnSpc>
            </a:pPr>
            <a:r>
              <a:rPr lang="en-US" sz="1800" dirty="0">
                <a:solidFill>
                  <a:srgbClr val="07071B">
                    <a:alpha val="100000"/>
                  </a:srgbClr>
                </a:solidFill>
                <a:latin typeface="Lora" panose="00000700000000000000" pitchFamily="2" charset="0"/>
              </a:rPr>
              <a:t>Қазақстан Республикасының заңнамалық негіздері мен нормалары</a:t>
            </a:r>
          </a:p>
        </p:txBody>
      </p:sp>
      <p:pic>
        <p:nvPicPr>
          <p:cNvPr id="321"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11">
            <a:alphaModFix/>
          </a:blip>
          <a:stretch/>
        </p:blipFill>
        <p:spPr>
          <a:xfrm>
            <a:off x="13101047" y="1419969"/>
            <a:ext cx="1371600" cy="1371600"/>
          </a:xfrm>
          <a:prstGeom prst="rect">
            <a:avLst/>
          </a:prstGeom>
        </p:spPr>
      </p:pic>
      <p:pic>
        <p:nvPicPr>
          <p:cNvPr id="323"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12">
            <a:alphaModFix/>
          </a:blip>
          <a:stretch/>
        </p:blipFill>
        <p:spPr>
          <a:xfrm>
            <a:off x="13217728" y="1536502"/>
            <a:ext cx="1143000" cy="1143000"/>
          </a:xfrm>
          <a:prstGeom prst="rect">
            <a:avLst/>
          </a:prstGeom>
        </p:spPr>
      </p:pic>
      <p:pic>
        <p:nvPicPr>
          <p:cNvPr id="325" name="iconNode2">
            <a:extLst>
              <a:ext uri="{FF2B5EF4-FFF2-40B4-BE49-F238E27FC236}">
                <a16:creationId xmlns:a16="http://schemas.microsoft.com/office/drawing/2014/main" id="{A8642F66-C0BB-4949-9A9C-024B120A5D52}"/>
              </a:ext>
            </a:extLst>
          </p:cNvPr>
          <p:cNvPicPr>
            <a:picLocks noChangeAspect="1"/>
          </p:cNvPicPr>
          <p:nvPr/>
        </p:nvPicPr>
        <p:blipFill rotWithShape="1">
          <a:blip r:embed="rId13">
            <a:alphaModFix/>
            <a:extLst>
              <a:ext uri="{649C592E-8282-4DC5-8571-ED92B350CD41}">
                <a14:useLocalDpi xmlns:a14="http://schemas.microsoft.com/office/drawing/2010/main" xmlns:p14="http://schemas.microsoft.com/office/powerpoint/2010/main" xmlns:asvg="http://schemas.microsoft.com/office/drawing/2016/SVG/main" xmlns:a16="http://schemas.microsoft.com/office/drawing/2014/main" xmlns="" val="0"/>
              </a:ext>
            </a:extLst>
          </a:blip>
          <a:srcRect/>
          <a:stretch/>
        </p:blipFill>
        <p:spPr>
          <a:xfrm>
            <a:off x="13512641" y="1831372"/>
            <a:ext cx="548545" cy="548545"/>
          </a:xfrm>
          <a:prstGeom prst="rect">
            <a:avLst/>
          </a:prstGeom>
        </p:spPr>
      </p:pic>
      <p:sp>
        <p:nvSpPr>
          <p:cNvPr id="327" name="Primary Heading-2">
            <a:extLst>
              <a:ext uri="{FF2B5EF4-FFF2-40B4-BE49-F238E27FC236}">
                <a16:creationId xmlns:a16="http://schemas.microsoft.com/office/drawing/2014/main" id="{111B4A49-B930-4A89-A1CD-6CA2B3D95AED}"/>
              </a:ext>
            </a:extLst>
          </p:cNvPr>
          <p:cNvSpPr txBox="1"/>
          <p:nvPr/>
        </p:nvSpPr>
        <p:spPr>
          <a:xfrm>
            <a:off x="12741307" y="3096292"/>
            <a:ext cx="2128838" cy="1819275"/>
          </a:xfrm>
          <a:prstGeom prst="rect">
            <a:avLst/>
          </a:prstGeom>
          <a:noFill/>
        </p:spPr>
        <p:txBody>
          <a:bodyPr vertOverflow="clip" horzOverflow="clip" wrap="square" lIns="0" tIns="0" rIns="0" bIns="0" rtlCol="0" anchor="t">
            <a:spAutoFit/>
          </a:bodyPr>
          <a:lstStyle/>
          <a:p>
            <a:pPr algn="ctr">
              <a:lnSpc>
                <a:spcPts val="2844"/>
              </a:lnSpc>
            </a:pPr>
            <a:r>
              <a:rPr lang="en-US" sz="1800" dirty="0">
                <a:solidFill>
                  <a:srgbClr val="07071B">
                    <a:alpha val="100000"/>
                  </a:srgbClr>
                </a:solidFill>
                <a:latin typeface="Lora" panose="00000700000000000000" pitchFamily="2" charset="0"/>
              </a:rPr>
              <a:t>Алдын алу шаралары – ақпараттандыру және қолдау жүйелері</a:t>
            </a:r>
          </a:p>
        </p:txBody>
      </p:sp>
      <p:pic>
        <p:nvPicPr>
          <p:cNvPr id="329"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14">
            <a:alphaModFix/>
          </a:blip>
          <a:stretch/>
        </p:blipFill>
        <p:spPr>
          <a:xfrm>
            <a:off x="15649423" y="1419969"/>
            <a:ext cx="1371600" cy="1371600"/>
          </a:xfrm>
          <a:prstGeom prst="rect">
            <a:avLst/>
          </a:prstGeom>
        </p:spPr>
      </p:pic>
      <p:pic>
        <p:nvPicPr>
          <p:cNvPr id="331"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15">
            <a:alphaModFix/>
          </a:blip>
          <a:stretch/>
        </p:blipFill>
        <p:spPr>
          <a:xfrm>
            <a:off x="15765961" y="1536502"/>
            <a:ext cx="1143000" cy="1143000"/>
          </a:xfrm>
          <a:prstGeom prst="rect">
            <a:avLst/>
          </a:prstGeom>
        </p:spPr>
      </p:pic>
      <p:pic>
        <p:nvPicPr>
          <p:cNvPr id="333" name="iconNode3">
            <a:extLst>
              <a:ext uri="{FF2B5EF4-FFF2-40B4-BE49-F238E27FC236}">
                <a16:creationId xmlns:a16="http://schemas.microsoft.com/office/drawing/2014/main" id="{A8642F66-C0BB-4949-9A9C-024B120A5D52}"/>
              </a:ext>
            </a:extLst>
          </p:cNvPr>
          <p:cNvPicPr>
            <a:picLocks noChangeAspect="1"/>
          </p:cNvPicPr>
          <p:nvPr/>
        </p:nvPicPr>
        <p:blipFill rotWithShape="1">
          <a:blip r:embed="rId16">
            <a:alphaModFix/>
            <a:extLst>
              <a:ext uri="{06175616-D126-4994-86AD-0ED090C0074E}">
                <a14:useLocalDpi xmlns:a14="http://schemas.microsoft.com/office/drawing/2010/main" xmlns:p14="http://schemas.microsoft.com/office/powerpoint/2010/main" xmlns:asvg="http://schemas.microsoft.com/office/drawing/2016/SVG/main" xmlns:a16="http://schemas.microsoft.com/office/drawing/2014/main" xmlns="" val="0"/>
              </a:ext>
            </a:extLst>
          </a:blip>
          <a:srcRect/>
          <a:stretch/>
        </p:blipFill>
        <p:spPr>
          <a:xfrm>
            <a:off x="16060864" y="1831372"/>
            <a:ext cx="548545" cy="548545"/>
          </a:xfrm>
          <a:prstGeom prst="rect">
            <a:avLst/>
          </a:prstGeom>
        </p:spPr>
      </p:pic>
      <p:sp>
        <p:nvSpPr>
          <p:cNvPr id="335" name="Primary Heading-3">
            <a:extLst>
              <a:ext uri="{FF2B5EF4-FFF2-40B4-BE49-F238E27FC236}">
                <a16:creationId xmlns:a16="http://schemas.microsoft.com/office/drawing/2014/main" id="{111B4A49-B930-4A89-A1CD-6CA2B3D95AED}"/>
              </a:ext>
            </a:extLst>
          </p:cNvPr>
          <p:cNvSpPr txBox="1"/>
          <p:nvPr/>
        </p:nvSpPr>
        <p:spPr>
          <a:xfrm>
            <a:off x="15289625" y="3096292"/>
            <a:ext cx="2128838" cy="1764842"/>
          </a:xfrm>
          <a:prstGeom prst="rect">
            <a:avLst/>
          </a:prstGeom>
          <a:noFill/>
        </p:spPr>
        <p:txBody>
          <a:bodyPr vertOverflow="clip" horzOverflow="clip" wrap="square" lIns="0" tIns="0" rIns="0" bIns="0" rtlCol="0" anchor="t">
            <a:spAutoFit/>
          </a:bodyPr>
          <a:lstStyle/>
          <a:p>
            <a:pPr algn="ctr">
              <a:lnSpc>
                <a:spcPts val="2844"/>
              </a:lnSpc>
            </a:pPr>
            <a:r>
              <a:rPr lang="en-US" sz="1800" dirty="0" err="1">
                <a:solidFill>
                  <a:srgbClr val="07071B">
                    <a:alpha val="100000"/>
                  </a:srgbClr>
                </a:solidFill>
                <a:latin typeface="Lora" panose="00000700000000000000" pitchFamily="2" charset="0"/>
              </a:rPr>
              <a:t>Жас</a:t>
            </a:r>
            <a:r>
              <a:rPr lang="kk-KZ" sz="1800" dirty="0">
                <a:solidFill>
                  <a:srgbClr val="07071B">
                    <a:alpha val="100000"/>
                  </a:srgbClr>
                </a:solidFill>
                <a:latin typeface="Lora" panose="00000700000000000000" pitchFamily="2" charset="0"/>
              </a:rPr>
              <a:t>өспірімдерге</a:t>
            </a:r>
            <a:r>
              <a:rPr lang="en-US" sz="1800" dirty="0">
                <a:solidFill>
                  <a:srgbClr val="07071B">
                    <a:alpha val="100000"/>
                  </a:srgbClr>
                </a:solidFill>
                <a:latin typeface="Lora" panose="00000700000000000000" pitchFamily="2" charset="0"/>
              </a:rPr>
              <a:t> нақты және түсінікті </a:t>
            </a:r>
            <a:r>
              <a:rPr lang="en-US" sz="1800" dirty="0" err="1">
                <a:solidFill>
                  <a:srgbClr val="07071B">
                    <a:alpha val="100000"/>
                  </a:srgbClr>
                </a:solidFill>
                <a:latin typeface="Lora" panose="00000700000000000000" pitchFamily="2" charset="0"/>
              </a:rPr>
              <a:t>діни</a:t>
            </a:r>
            <a:r>
              <a:rPr lang="en-US" sz="1800" dirty="0">
                <a:solidFill>
                  <a:srgbClr val="07071B">
                    <a:alpha val="100000"/>
                  </a:srgbClr>
                </a:solidFill>
                <a:latin typeface="Lora" panose="00000700000000000000" pitchFamily="2" charset="0"/>
              </a:rPr>
              <a:t> </a:t>
            </a:r>
            <a:r>
              <a:rPr lang="kk-KZ" sz="1800" dirty="0">
                <a:solidFill>
                  <a:srgbClr val="07071B">
                    <a:alpha val="100000"/>
                  </a:srgbClr>
                </a:solidFill>
                <a:latin typeface="Lora" panose="00000700000000000000" pitchFamily="2" charset="0"/>
              </a:rPr>
              <a:t>ақпарат</a:t>
            </a:r>
            <a:r>
              <a:rPr lang="en-US" sz="1800" dirty="0">
                <a:solidFill>
                  <a:srgbClr val="07071B">
                    <a:alpha val="100000"/>
                  </a:srgbClr>
                </a:solidFill>
                <a:latin typeface="Lora" panose="00000700000000000000" pitchFamily="2" charset="0"/>
              </a:rPr>
              <a:t> беру мақсаты</a:t>
            </a:r>
          </a:p>
        </p:txBody>
      </p:sp>
      <p:pic>
        <p:nvPicPr>
          <p:cNvPr id="337"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17">
            <a:alphaModFix/>
          </a:blip>
          <a:stretch/>
        </p:blipFill>
        <p:spPr>
          <a:xfrm>
            <a:off x="8004572" y="5363022"/>
            <a:ext cx="1371600" cy="1371600"/>
          </a:xfrm>
          <a:prstGeom prst="rect">
            <a:avLst/>
          </a:prstGeom>
        </p:spPr>
      </p:pic>
      <p:pic>
        <p:nvPicPr>
          <p:cNvPr id="339"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18">
            <a:alphaModFix/>
          </a:blip>
          <a:stretch/>
        </p:blipFill>
        <p:spPr>
          <a:xfrm>
            <a:off x="8121105" y="5479703"/>
            <a:ext cx="1143000" cy="1143000"/>
          </a:xfrm>
          <a:prstGeom prst="rect">
            <a:avLst/>
          </a:prstGeom>
        </p:spPr>
      </p:pic>
      <p:pic>
        <p:nvPicPr>
          <p:cNvPr id="341" name="iconNode4">
            <a:extLst>
              <a:ext uri="{FF2B5EF4-FFF2-40B4-BE49-F238E27FC236}">
                <a16:creationId xmlns:a16="http://schemas.microsoft.com/office/drawing/2014/main" id="{A8642F66-C0BB-4949-9A9C-024B120A5D52}"/>
              </a:ext>
            </a:extLst>
          </p:cNvPr>
          <p:cNvPicPr>
            <a:picLocks noChangeAspect="1"/>
          </p:cNvPicPr>
          <p:nvPr/>
        </p:nvPicPr>
        <p:blipFill rotWithShape="1">
          <a:blip r:embed="rId19">
            <a:alphaModFix/>
            <a:extLst>
              <a:ext uri="{394B9021-CAEB-4D3B-83FB-75465C15234C}">
                <a14:useLocalDpi xmlns:a14="http://schemas.microsoft.com/office/drawing/2010/main" xmlns:p14="http://schemas.microsoft.com/office/powerpoint/2010/main" xmlns:asvg="http://schemas.microsoft.com/office/drawing/2016/SVG/main" xmlns:a16="http://schemas.microsoft.com/office/drawing/2014/main" xmlns="" val="0"/>
              </a:ext>
            </a:extLst>
          </a:blip>
          <a:srcRect/>
          <a:stretch/>
        </p:blipFill>
        <p:spPr>
          <a:xfrm>
            <a:off x="8416100" y="5774531"/>
            <a:ext cx="548545" cy="548545"/>
          </a:xfrm>
          <a:prstGeom prst="rect">
            <a:avLst/>
          </a:prstGeom>
        </p:spPr>
      </p:pic>
      <p:sp>
        <p:nvSpPr>
          <p:cNvPr id="343" name="Primary Heading-4">
            <a:extLst>
              <a:ext uri="{FF2B5EF4-FFF2-40B4-BE49-F238E27FC236}">
                <a16:creationId xmlns:a16="http://schemas.microsoft.com/office/drawing/2014/main" id="{111B4A49-B930-4A89-A1CD-6CA2B3D95AED}"/>
              </a:ext>
            </a:extLst>
          </p:cNvPr>
          <p:cNvSpPr txBox="1"/>
          <p:nvPr/>
        </p:nvSpPr>
        <p:spPr>
          <a:xfrm>
            <a:off x="7644765" y="7039451"/>
            <a:ext cx="2128838" cy="1819275"/>
          </a:xfrm>
          <a:prstGeom prst="rect">
            <a:avLst/>
          </a:prstGeom>
          <a:noFill/>
        </p:spPr>
        <p:txBody>
          <a:bodyPr vertOverflow="clip" horzOverflow="clip" wrap="square" lIns="0" tIns="0" rIns="0" bIns="0" rtlCol="0" anchor="t">
            <a:spAutoFit/>
          </a:bodyPr>
          <a:lstStyle/>
          <a:p>
            <a:pPr algn="ctr">
              <a:lnSpc>
                <a:spcPts val="2844"/>
              </a:lnSpc>
            </a:pPr>
            <a:r>
              <a:rPr lang="en-US" sz="1800" dirty="0">
                <a:solidFill>
                  <a:srgbClr val="07071B">
                    <a:alpha val="100000"/>
                  </a:srgbClr>
                </a:solidFill>
                <a:latin typeface="Lora" panose="00000700000000000000" pitchFamily="2" charset="0"/>
              </a:rPr>
              <a:t>Зиянды ағымдарға тартылудың алдын алу жолдарын қарастыру</a:t>
            </a:r>
          </a:p>
        </p:txBody>
      </p:sp>
      <p:pic>
        <p:nvPicPr>
          <p:cNvPr id="345"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20">
            <a:alphaModFix/>
          </a:blip>
          <a:stretch/>
        </p:blipFill>
        <p:spPr>
          <a:xfrm>
            <a:off x="10552805" y="5363022"/>
            <a:ext cx="1371600" cy="1371600"/>
          </a:xfrm>
          <a:prstGeom prst="rect">
            <a:avLst/>
          </a:prstGeom>
        </p:spPr>
      </p:pic>
      <p:pic>
        <p:nvPicPr>
          <p:cNvPr id="347"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21">
            <a:alphaModFix/>
          </a:blip>
          <a:stretch/>
        </p:blipFill>
        <p:spPr>
          <a:xfrm>
            <a:off x="10669486" y="5479703"/>
            <a:ext cx="1143000" cy="1143000"/>
          </a:xfrm>
          <a:prstGeom prst="rect">
            <a:avLst/>
          </a:prstGeom>
        </p:spPr>
      </p:pic>
      <p:pic>
        <p:nvPicPr>
          <p:cNvPr id="349" name="iconNode5">
            <a:extLst>
              <a:ext uri="{FF2B5EF4-FFF2-40B4-BE49-F238E27FC236}">
                <a16:creationId xmlns:a16="http://schemas.microsoft.com/office/drawing/2014/main" id="{A8642F66-C0BB-4949-9A9C-024B120A5D52}"/>
              </a:ext>
            </a:extLst>
          </p:cNvPr>
          <p:cNvPicPr>
            <a:picLocks noChangeAspect="1"/>
          </p:cNvPicPr>
          <p:nvPr/>
        </p:nvPicPr>
        <p:blipFill rotWithShape="1">
          <a:blip r:embed="rId22">
            <a:alphaModFix/>
            <a:extLst>
              <a:ext uri="{C473BBEE-F6FC-4933-81B6-A15F6D03D237}">
                <a14:useLocalDpi xmlns:a14="http://schemas.microsoft.com/office/drawing/2010/main" xmlns:p14="http://schemas.microsoft.com/office/powerpoint/2010/main" xmlns:asvg="http://schemas.microsoft.com/office/drawing/2016/SVG/main" xmlns:a16="http://schemas.microsoft.com/office/drawing/2014/main" xmlns="" val="0"/>
              </a:ext>
            </a:extLst>
          </a:blip>
          <a:srcRect/>
          <a:stretch/>
        </p:blipFill>
        <p:spPr>
          <a:xfrm>
            <a:off x="10964323" y="5774531"/>
            <a:ext cx="548545" cy="548545"/>
          </a:xfrm>
          <a:prstGeom prst="rect">
            <a:avLst/>
          </a:prstGeom>
        </p:spPr>
      </p:pic>
      <p:sp>
        <p:nvSpPr>
          <p:cNvPr id="351" name="Primary Heading-5">
            <a:extLst>
              <a:ext uri="{FF2B5EF4-FFF2-40B4-BE49-F238E27FC236}">
                <a16:creationId xmlns:a16="http://schemas.microsoft.com/office/drawing/2014/main" id="{111B4A49-B930-4A89-A1CD-6CA2B3D95AED}"/>
              </a:ext>
            </a:extLst>
          </p:cNvPr>
          <p:cNvSpPr txBox="1"/>
          <p:nvPr/>
        </p:nvSpPr>
        <p:spPr>
          <a:xfrm>
            <a:off x="10193084" y="7039451"/>
            <a:ext cx="2128838" cy="1405769"/>
          </a:xfrm>
          <a:prstGeom prst="rect">
            <a:avLst/>
          </a:prstGeom>
          <a:noFill/>
        </p:spPr>
        <p:txBody>
          <a:bodyPr vertOverflow="clip" horzOverflow="clip" wrap="square" lIns="0" tIns="0" rIns="0" bIns="0" rtlCol="0" anchor="t">
            <a:spAutoFit/>
          </a:bodyPr>
          <a:lstStyle/>
          <a:p>
            <a:pPr algn="ctr">
              <a:lnSpc>
                <a:spcPts val="2844"/>
              </a:lnSpc>
            </a:pPr>
            <a:r>
              <a:rPr lang="en-US" sz="1800" dirty="0">
                <a:solidFill>
                  <a:srgbClr val="07071B">
                    <a:alpha val="100000"/>
                  </a:srgbClr>
                </a:solidFill>
                <a:latin typeface="Lora" panose="00000700000000000000" pitchFamily="2" charset="0"/>
              </a:rPr>
              <a:t>Қолдау арналарын кеңейту </a:t>
            </a:r>
            <a:r>
              <a:rPr lang="en-US" sz="1800" dirty="0" err="1">
                <a:solidFill>
                  <a:srgbClr val="07071B">
                    <a:alpha val="100000"/>
                  </a:srgbClr>
                </a:solidFill>
                <a:latin typeface="Lora" panose="00000700000000000000" pitchFamily="2" charset="0"/>
              </a:rPr>
              <a:t>арқылы</a:t>
            </a:r>
            <a:r>
              <a:rPr lang="en-US" sz="1800" dirty="0">
                <a:solidFill>
                  <a:srgbClr val="07071B">
                    <a:alpha val="100000"/>
                  </a:srgbClr>
                </a:solidFill>
                <a:latin typeface="Lora" panose="00000700000000000000" pitchFamily="2" charset="0"/>
              </a:rPr>
              <a:t> </a:t>
            </a:r>
            <a:r>
              <a:rPr lang="en-US" sz="1800" dirty="0" err="1">
                <a:solidFill>
                  <a:srgbClr val="07071B">
                    <a:alpha val="100000"/>
                  </a:srgbClr>
                </a:solidFill>
                <a:latin typeface="Lora" panose="00000700000000000000" pitchFamily="2" charset="0"/>
              </a:rPr>
              <a:t>жас</a:t>
            </a:r>
            <a:r>
              <a:rPr lang="kk-KZ" sz="1800" dirty="0">
                <a:solidFill>
                  <a:srgbClr val="07071B">
                    <a:alpha val="100000"/>
                  </a:srgbClr>
                </a:solidFill>
                <a:latin typeface="Lora" panose="00000700000000000000" pitchFamily="2" charset="0"/>
              </a:rPr>
              <a:t>өспірімдерді</a:t>
            </a:r>
            <a:r>
              <a:rPr lang="en-US" sz="1800" dirty="0">
                <a:solidFill>
                  <a:srgbClr val="07071B">
                    <a:alpha val="100000"/>
                  </a:srgbClr>
                </a:solidFill>
                <a:latin typeface="Lora" panose="00000700000000000000" pitchFamily="2" charset="0"/>
              </a:rPr>
              <a:t> қорғау</a:t>
            </a:r>
          </a:p>
        </p:txBody>
      </p:sp>
      <p:pic>
        <p:nvPicPr>
          <p:cNvPr id="353"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23">
            <a:alphaModFix/>
          </a:blip>
          <a:stretch/>
        </p:blipFill>
        <p:spPr>
          <a:xfrm>
            <a:off x="13101047" y="5363022"/>
            <a:ext cx="1371600" cy="1371600"/>
          </a:xfrm>
          <a:prstGeom prst="rect">
            <a:avLst/>
          </a:prstGeom>
        </p:spPr>
      </p:pic>
      <p:pic>
        <p:nvPicPr>
          <p:cNvPr id="355"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24">
            <a:alphaModFix/>
          </a:blip>
          <a:stretch/>
        </p:blipFill>
        <p:spPr>
          <a:xfrm>
            <a:off x="13217728" y="5479703"/>
            <a:ext cx="1143000" cy="1143000"/>
          </a:xfrm>
          <a:prstGeom prst="rect">
            <a:avLst/>
          </a:prstGeom>
        </p:spPr>
      </p:pic>
      <p:pic>
        <p:nvPicPr>
          <p:cNvPr id="357" name="iconNode6">
            <a:extLst>
              <a:ext uri="{FF2B5EF4-FFF2-40B4-BE49-F238E27FC236}">
                <a16:creationId xmlns:a16="http://schemas.microsoft.com/office/drawing/2014/main" id="{A8642F66-C0BB-4949-9A9C-024B120A5D52}"/>
              </a:ext>
            </a:extLst>
          </p:cNvPr>
          <p:cNvPicPr>
            <a:picLocks noChangeAspect="1"/>
          </p:cNvPicPr>
          <p:nvPr/>
        </p:nvPicPr>
        <p:blipFill rotWithShape="1">
          <a:blip r:embed="rId25">
            <a:alphaModFix/>
            <a:extLst>
              <a:ext uri="{2A623847-4F74-4645-AD76-19FDE22613B3}">
                <a14:useLocalDpi xmlns:a14="http://schemas.microsoft.com/office/drawing/2010/main" xmlns:p14="http://schemas.microsoft.com/office/powerpoint/2010/main" xmlns:asvg="http://schemas.microsoft.com/office/drawing/2016/SVG/main" xmlns:a16="http://schemas.microsoft.com/office/drawing/2014/main" xmlns="" val="0"/>
              </a:ext>
            </a:extLst>
          </a:blip>
          <a:srcRect/>
          <a:stretch/>
        </p:blipFill>
        <p:spPr>
          <a:xfrm>
            <a:off x="13512641" y="5774531"/>
            <a:ext cx="548545" cy="548545"/>
          </a:xfrm>
          <a:prstGeom prst="rect">
            <a:avLst/>
          </a:prstGeom>
        </p:spPr>
      </p:pic>
      <p:sp>
        <p:nvSpPr>
          <p:cNvPr id="359" name="Primary Heading-6">
            <a:extLst>
              <a:ext uri="{FF2B5EF4-FFF2-40B4-BE49-F238E27FC236}">
                <a16:creationId xmlns:a16="http://schemas.microsoft.com/office/drawing/2014/main" id="{111B4A49-B930-4A89-A1CD-6CA2B3D95AED}"/>
              </a:ext>
            </a:extLst>
          </p:cNvPr>
          <p:cNvSpPr txBox="1"/>
          <p:nvPr/>
        </p:nvSpPr>
        <p:spPr>
          <a:xfrm>
            <a:off x="12741307" y="7039451"/>
            <a:ext cx="2128838" cy="1764842"/>
          </a:xfrm>
          <a:prstGeom prst="rect">
            <a:avLst/>
          </a:prstGeom>
          <a:noFill/>
        </p:spPr>
        <p:txBody>
          <a:bodyPr vertOverflow="clip" horzOverflow="clip" wrap="square" lIns="0" tIns="0" rIns="0" bIns="0" rtlCol="0" anchor="t">
            <a:spAutoFit/>
          </a:bodyPr>
          <a:lstStyle/>
          <a:p>
            <a:pPr algn="ctr">
              <a:lnSpc>
                <a:spcPts val="2844"/>
              </a:lnSpc>
            </a:pPr>
            <a:r>
              <a:rPr lang="en-US" sz="1800" dirty="0">
                <a:solidFill>
                  <a:srgbClr val="07071B">
                    <a:alpha val="100000"/>
                  </a:srgbClr>
                </a:solidFill>
                <a:latin typeface="Lora" panose="00000700000000000000" pitchFamily="2" charset="0"/>
              </a:rPr>
              <a:t>Мақсат – </a:t>
            </a:r>
            <a:r>
              <a:rPr lang="en-US" sz="1800" dirty="0" err="1">
                <a:solidFill>
                  <a:srgbClr val="07071B">
                    <a:alpha val="100000"/>
                  </a:srgbClr>
                </a:solidFill>
                <a:latin typeface="Lora" panose="00000700000000000000" pitchFamily="2" charset="0"/>
              </a:rPr>
              <a:t>жас</a:t>
            </a:r>
            <a:r>
              <a:rPr lang="kk-KZ" sz="1800" dirty="0">
                <a:solidFill>
                  <a:srgbClr val="07071B">
                    <a:alpha val="100000"/>
                  </a:srgbClr>
                </a:solidFill>
                <a:latin typeface="Lora" panose="00000700000000000000" pitchFamily="2" charset="0"/>
              </a:rPr>
              <a:t>өспірімдердің</a:t>
            </a:r>
            <a:r>
              <a:rPr lang="en-US" sz="1800" dirty="0">
                <a:solidFill>
                  <a:srgbClr val="07071B">
                    <a:alpha val="100000"/>
                  </a:srgbClr>
                </a:solidFill>
                <a:latin typeface="Lora" panose="00000700000000000000" pitchFamily="2" charset="0"/>
              </a:rPr>
              <a:t> сенімді және сауатты болуын қамтамасыз ету</a:t>
            </a:r>
          </a:p>
        </p:txBody>
      </p:sp>
      <p:pic>
        <p:nvPicPr>
          <p:cNvPr id="361" name="layoutShapeInnerChild14">
            <a:extLst>
              <a:ext uri="{FF2B5EF4-FFF2-40B4-BE49-F238E27FC236}">
                <a16:creationId xmlns:a16="http://schemas.microsoft.com/office/drawing/2014/main" id="{A8642F66-C0BB-4949-9A9C-024B120A5D52}"/>
              </a:ext>
            </a:extLst>
          </p:cNvPr>
          <p:cNvPicPr>
            <a:picLocks noChangeAspect="1"/>
          </p:cNvPicPr>
          <p:nvPr/>
        </p:nvPicPr>
        <p:blipFill rotWithShape="1">
          <a:blip r:embed="rId26">
            <a:alphaModFix/>
            <a:extLst>
              <a:ext uri="{8508CE3C-EF66-449B-A42E-E18C7A910897}">
                <a14:useLocalDpi xmlns:a14="http://schemas.microsoft.com/office/drawing/2010/main" xmlns:p14="http://schemas.microsoft.com/office/powerpoint/2010/main" xmlns:asvg="http://schemas.microsoft.com/office/drawing/2016/SVG/main" xmlns:a16="http://schemas.microsoft.com/office/drawing/2014/main" xmlns="" val="0"/>
              </a:ext>
            </a:extLst>
          </a:blip>
          <a:srcRect/>
          <a:stretch/>
        </p:blipFill>
        <p:spPr>
          <a:xfrm>
            <a:off x="1277969" y="6268688"/>
            <a:ext cx="4000500" cy="4000500"/>
          </a:xfrm>
          <a:prstGeom prst="rect">
            <a:avLst/>
          </a:prstGeom>
        </p:spPr>
      </p:pic>
      <p:pic>
        <p:nvPicPr>
          <p:cNvPr id="362" name="layoutShapeInnerChild11">
            <a:extLst>
              <a:ext uri="{FF2B5EF4-FFF2-40B4-BE49-F238E27FC236}">
                <a16:creationId xmlns:a16="http://schemas.microsoft.com/office/drawing/2014/main" id="{A8642F66-C0BB-4949-9A9C-024B120A5D52}"/>
              </a:ext>
            </a:extLst>
          </p:cNvPr>
          <p:cNvPicPr>
            <a:picLocks noChangeAspect="1"/>
          </p:cNvPicPr>
          <p:nvPr/>
        </p:nvPicPr>
        <p:blipFill rotWithShape="1">
          <a:blip r:embed="rId27">
            <a:alphaModFix/>
            <a:extLst>
              <a:ext uri="{745BB2CC-C0F8-45A7-8687-F4AB8ACB0A63}">
                <a14:useLocalDpi xmlns:a14="http://schemas.microsoft.com/office/drawing/2010/main" xmlns:p14="http://schemas.microsoft.com/office/powerpoint/2010/main" xmlns:asvg="http://schemas.microsoft.com/office/drawing/2016/SVG/main" xmlns:a16="http://schemas.microsoft.com/office/drawing/2014/main" xmlns="" val="0"/>
              </a:ext>
            </a:extLst>
          </a:blip>
          <a:srcRect/>
          <a:stretch/>
        </p:blipFill>
        <p:spPr>
          <a:xfrm>
            <a:off x="361950" y="4581525"/>
            <a:ext cx="1990630" cy="1990630"/>
          </a:xfrm>
          <a:prstGeom prst="rect">
            <a:avLst/>
          </a:prstGeom>
        </p:spPr>
      </p:pic>
      <p:sp>
        <p:nvSpPr>
          <p:cNvPr id="364" name="Title 3">
            <a:extLst>
              <a:ext uri="{FF2B5EF4-FFF2-40B4-BE49-F238E27FC236}">
                <a16:creationId xmlns:a16="http://schemas.microsoft.com/office/drawing/2014/main" id="{111B4A49-B930-4A89-A1CD-6CA2B3D95AED}"/>
              </a:ext>
            </a:extLst>
          </p:cNvPr>
          <p:cNvSpPr txBox="1"/>
          <p:nvPr/>
        </p:nvSpPr>
        <p:spPr>
          <a:xfrm>
            <a:off x="912781" y="1069753"/>
            <a:ext cx="5472112" cy="2019300"/>
          </a:xfrm>
          <a:prstGeom prst="rect">
            <a:avLst/>
          </a:prstGeom>
          <a:noFill/>
        </p:spPr>
        <p:txBody>
          <a:bodyPr vertOverflow="clip" horzOverflow="clip" wrap="square" lIns="0" tIns="0" rIns="0" bIns="0" rtlCol="0" anchor="t">
            <a:spAutoFit/>
          </a:bodyPr>
          <a:lstStyle/>
          <a:p>
            <a:pPr algn="l">
              <a:lnSpc>
                <a:spcPts val="5334"/>
              </a:lnSpc>
            </a:pPr>
            <a:r>
              <a:rPr lang="en-US" sz="4200" b="1" dirty="0" err="1">
                <a:solidFill>
                  <a:srgbClr val="07071B">
                    <a:alpha val="100000"/>
                  </a:srgbClr>
                </a:solidFill>
                <a:latin typeface="Roboto" panose="00000700000000000000" pitchFamily="2" charset="0"/>
              </a:rPr>
              <a:t>Жас</a:t>
            </a:r>
            <a:r>
              <a:rPr lang="kk-KZ" sz="4200" b="1" dirty="0">
                <a:solidFill>
                  <a:srgbClr val="07071B">
                    <a:alpha val="100000"/>
                  </a:srgbClr>
                </a:solidFill>
                <a:latin typeface="Roboto" panose="00000700000000000000" pitchFamily="2" charset="0"/>
              </a:rPr>
              <a:t>өспірімдерді</a:t>
            </a:r>
            <a:r>
              <a:rPr lang="en-US" sz="4200" b="1" dirty="0">
                <a:solidFill>
                  <a:srgbClr val="07071B">
                    <a:alpha val="100000"/>
                  </a:srgbClr>
                </a:solidFill>
                <a:latin typeface="Roboto" panose="00000700000000000000" pitchFamily="2" charset="0"/>
              </a:rPr>
              <a:t> деструктивті діни ағымдардан қорғау</a:t>
            </a:r>
          </a:p>
        </p:txBody>
      </p:sp>
      <p:sp>
        <p:nvSpPr>
          <p:cNvPr id="366" name="SubTitle">
            <a:extLst>
              <a:ext uri="{FF2B5EF4-FFF2-40B4-BE49-F238E27FC236}">
                <a16:creationId xmlns:a16="http://schemas.microsoft.com/office/drawing/2014/main" id="{111B4A49-B930-4A89-A1CD-6CA2B3D95AED}"/>
              </a:ext>
            </a:extLst>
          </p:cNvPr>
          <p:cNvSpPr txBox="1"/>
          <p:nvPr/>
        </p:nvSpPr>
        <p:spPr>
          <a:xfrm>
            <a:off x="912781" y="3194971"/>
            <a:ext cx="5472112" cy="714375"/>
          </a:xfrm>
          <a:prstGeom prst="rect">
            <a:avLst/>
          </a:prstGeom>
          <a:noFill/>
        </p:spPr>
        <p:txBody>
          <a:bodyPr vertOverflow="clip" horzOverflow="clip" wrap="square" lIns="0" tIns="0" rIns="0" bIns="0" rtlCol="0" anchor="t">
            <a:spAutoFit/>
          </a:bodyPr>
          <a:lstStyle/>
          <a:p>
            <a:pPr algn="l">
              <a:lnSpc>
                <a:spcPts val="2844"/>
              </a:lnSpc>
            </a:pPr>
            <a:r>
              <a:rPr lang="en-US" sz="1800" dirty="0">
                <a:solidFill>
                  <a:srgbClr val="6C6C80">
                    <a:alpha val="100000"/>
                  </a:srgbClr>
                </a:solidFill>
                <a:latin typeface="Lora" panose="00000700000000000000" pitchFamily="2" charset="0"/>
              </a:rPr>
              <a:t>Мәліметпен қаруланып, зиянды ағымдарға жол бермейік</a:t>
            </a:r>
          </a:p>
        </p:txBody>
      </p:sp>
      <p:pic>
        <p:nvPicPr>
          <p:cNvPr id="4" name="Рисунок 3">
            <a:extLst>
              <a:ext uri="{FF2B5EF4-FFF2-40B4-BE49-F238E27FC236}">
                <a16:creationId xmlns:a16="http://schemas.microsoft.com/office/drawing/2014/main" id="{912090B9-DA5B-FFE3-8B07-BCFF017A611B}"/>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15164632" y="7070045"/>
            <a:ext cx="2930679" cy="2771165"/>
          </a:xfrm>
          <a:prstGeom prst="rect">
            <a:avLst/>
          </a:prstGeom>
        </p:spPr>
      </p:pic>
    </p:spTree>
    <p:extLst>
      <p:ext uri="{BB962C8B-B14F-4D97-AF65-F5344CB8AC3E}">
        <p14:creationId xmlns:p14="http://schemas.microsoft.com/office/powerpoint/2010/main" val="3648047976"/>
      </p:ext>
    </p:extLst>
  </p:cSld>
  <p:clrMapOvr>
    <a:masterClrMapping/>
  </p:clrMapOvr>
  <mc:AlternateContent xmlns:mc="http://schemas.openxmlformats.org/markup-compatibility/2006" xmlns:p14="http://schemas.microsoft.com/office/powerpoint/2010/main">
    <mc:Choice Requires="p14">
      <p:transition spd="slow" p14:dur="2000" advTm="60000">
        <p14:ferris dir="l"/>
      </p:transition>
    </mc:Choice>
    <mc:Fallback xmlns="">
      <p:transition spd="slow" advTm="6000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9"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2">
            <a:alphaModFix/>
          </a:blip>
          <a:stretch/>
        </p:blipFill>
        <p:spPr>
          <a:xfrm>
            <a:off x="0" y="0"/>
            <a:ext cx="18288000" cy="10287000"/>
          </a:xfrm>
          <a:prstGeom prst="rect">
            <a:avLst/>
          </a:prstGeom>
        </p:spPr>
      </p:pic>
      <p:pic>
        <p:nvPicPr>
          <p:cNvPr id="560"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3">
            <a:alphaModFix/>
          </a:blip>
          <a:stretch/>
        </p:blipFill>
        <p:spPr>
          <a:xfrm>
            <a:off x="0" y="0"/>
            <a:ext cx="18259425" cy="10267950"/>
          </a:xfrm>
          <a:prstGeom prst="rect">
            <a:avLst/>
          </a:prstGeom>
        </p:spPr>
      </p:pic>
      <p:pic>
        <p:nvPicPr>
          <p:cNvPr id="561" name="ca95dd7b-af85-4f53-bdce-3666a0d778ac">
            <a:extLst>
              <a:ext uri="{FF2B5EF4-FFF2-40B4-BE49-F238E27FC236}">
                <a16:creationId xmlns:a16="http://schemas.microsoft.com/office/drawing/2014/main" id="{A8642F66-C0BB-4949-9A9C-024B120A5D52}"/>
              </a:ext>
            </a:extLst>
          </p:cNvPr>
          <p:cNvPicPr preferRelativeResize="0">
            <a:picLocks noChangeAspect="1"/>
          </p:cNvPicPr>
          <p:nvPr/>
        </p:nvPicPr>
        <p:blipFill rotWithShape="1">
          <a:blip r:embed="rId4">
            <a:alphaModFix/>
          </a:blip>
          <a:stretch/>
        </p:blipFill>
        <p:spPr>
          <a:xfrm>
            <a:off x="0" y="0"/>
            <a:ext cx="18259425" cy="4105275"/>
          </a:xfrm>
          <a:prstGeom prst="rect">
            <a:avLst/>
          </a:prstGeom>
        </p:spPr>
      </p:pic>
      <p:pic>
        <p:nvPicPr>
          <p:cNvPr id="563"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5">
            <a:alphaModFix amt="60000"/>
          </a:blip>
          <a:stretch/>
        </p:blipFill>
        <p:spPr>
          <a:xfrm>
            <a:off x="0" y="0"/>
            <a:ext cx="18259425" cy="4105275"/>
          </a:xfrm>
          <a:prstGeom prst="rect">
            <a:avLst/>
          </a:prstGeom>
        </p:spPr>
      </p:pic>
      <p:pic>
        <p:nvPicPr>
          <p:cNvPr id="565"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6">
            <a:alphaModFix/>
          </a:blip>
          <a:stretch/>
        </p:blipFill>
        <p:spPr>
          <a:xfrm>
            <a:off x="1310545" y="3366516"/>
            <a:ext cx="1371600" cy="1371600"/>
          </a:xfrm>
          <a:prstGeom prst="rect">
            <a:avLst/>
          </a:prstGeom>
        </p:spPr>
      </p:pic>
      <p:pic>
        <p:nvPicPr>
          <p:cNvPr id="567"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7">
            <a:alphaModFix/>
          </a:blip>
          <a:stretch/>
        </p:blipFill>
        <p:spPr>
          <a:xfrm>
            <a:off x="1427131" y="3483102"/>
            <a:ext cx="1143000" cy="1143000"/>
          </a:xfrm>
          <a:prstGeom prst="rect">
            <a:avLst/>
          </a:prstGeom>
        </p:spPr>
      </p:pic>
      <p:pic>
        <p:nvPicPr>
          <p:cNvPr id="569" name="iconNode0">
            <a:extLst>
              <a:ext uri="{FF2B5EF4-FFF2-40B4-BE49-F238E27FC236}">
                <a16:creationId xmlns:a16="http://schemas.microsoft.com/office/drawing/2014/main" id="{A8642F66-C0BB-4949-9A9C-024B120A5D52}"/>
              </a:ext>
            </a:extLst>
          </p:cNvPr>
          <p:cNvPicPr>
            <a:picLocks noChangeAspect="1"/>
          </p:cNvPicPr>
          <p:nvPr/>
        </p:nvPicPr>
        <p:blipFill rotWithShape="1">
          <a:blip r:embed="rId8">
            <a:alphaModFix/>
            <a:extLst>
              <a:ext uri="{4E9A5121-0A64-4539-B4EC-076DFB95E540}">
                <a14:useLocalDpi xmlns:a14="http://schemas.microsoft.com/office/drawing/2010/main" xmlns:p14="http://schemas.microsoft.com/office/powerpoint/2010/main" xmlns:asvg="http://schemas.microsoft.com/office/drawing/2016/SVG/main" xmlns:a16="http://schemas.microsoft.com/office/drawing/2014/main" xmlns="" val="0"/>
              </a:ext>
            </a:extLst>
          </a:blip>
          <a:srcRect/>
          <a:stretch/>
        </p:blipFill>
        <p:spPr>
          <a:xfrm>
            <a:off x="1721930" y="3777901"/>
            <a:ext cx="548545" cy="548545"/>
          </a:xfrm>
          <a:prstGeom prst="rect">
            <a:avLst/>
          </a:prstGeom>
        </p:spPr>
      </p:pic>
      <p:sp>
        <p:nvSpPr>
          <p:cNvPr id="571" name="Primary Heading-0">
            <a:extLst>
              <a:ext uri="{FF2B5EF4-FFF2-40B4-BE49-F238E27FC236}">
                <a16:creationId xmlns:a16="http://schemas.microsoft.com/office/drawing/2014/main" id="{111B4A49-B930-4A89-A1CD-6CA2B3D95AED}"/>
              </a:ext>
            </a:extLst>
          </p:cNvPr>
          <p:cNvSpPr txBox="1"/>
          <p:nvPr/>
        </p:nvSpPr>
        <p:spPr>
          <a:xfrm>
            <a:off x="874776" y="5176076"/>
            <a:ext cx="2271712" cy="3816494"/>
          </a:xfrm>
          <a:prstGeom prst="rect">
            <a:avLst/>
          </a:prstGeom>
          <a:noFill/>
        </p:spPr>
        <p:txBody>
          <a:bodyPr vertOverflow="clip" horzOverflow="clip" wrap="square" lIns="0" tIns="0" rIns="0" bIns="0" rtlCol="0" anchor="t">
            <a:spAutoFit/>
          </a:bodyPr>
          <a:lstStyle/>
          <a:p>
            <a:pPr algn="ctr">
              <a:lnSpc>
                <a:spcPts val="2490"/>
              </a:lnSpc>
            </a:pPr>
            <a:r>
              <a:rPr lang="en-US" sz="1500" dirty="0">
                <a:solidFill>
                  <a:srgbClr val="07071B">
                    <a:alpha val="100000"/>
                  </a:srgbClr>
                </a:solidFill>
                <a:latin typeface="Lora" panose="00000700000000000000" pitchFamily="2" charset="0"/>
              </a:rPr>
              <a:t>1-тармақ. Діни іс-шараны заңсыз өткізу: Діни жиын, уағыз, рәсімді рұқсатсыз өткізу; Діни кітапты кез келген жерде сату/тарату; Мешіт, шіркеуді рұқсатсыз салу. </a:t>
            </a:r>
            <a:r>
              <a:rPr lang="en-US" sz="1500" dirty="0">
                <a:solidFill>
                  <a:srgbClr val="07071B"/>
                </a:solidFill>
                <a:latin typeface="Lora" panose="00000700000000000000" pitchFamily="2" charset="0"/>
              </a:rPr>
              <a:t>Жеке тұлға – 50 АЕК</a:t>
            </a:r>
            <a:br>
              <a:rPr lang="kk-KZ" sz="1500" dirty="0">
                <a:solidFill>
                  <a:srgbClr val="07071B"/>
                </a:solidFill>
                <a:latin typeface="Lora" panose="00000700000000000000" pitchFamily="2" charset="0"/>
              </a:rPr>
            </a:br>
            <a:r>
              <a:rPr lang="en-US" sz="1500" dirty="0" err="1">
                <a:solidFill>
                  <a:srgbClr val="07071B"/>
                </a:solidFill>
                <a:latin typeface="Lora" panose="00000700000000000000" pitchFamily="2" charset="0"/>
              </a:rPr>
              <a:t>Заңды</a:t>
            </a:r>
            <a:r>
              <a:rPr lang="en-US" sz="1500" dirty="0">
                <a:solidFill>
                  <a:srgbClr val="07071B"/>
                </a:solidFill>
                <a:latin typeface="Lora" panose="00000700000000000000" pitchFamily="2" charset="0"/>
              </a:rPr>
              <a:t> тұлға – 200 АЕК немесе жабу</a:t>
            </a:r>
          </a:p>
        </p:txBody>
      </p:sp>
      <p:pic>
        <p:nvPicPr>
          <p:cNvPr id="573"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9">
            <a:alphaModFix/>
          </a:blip>
          <a:stretch/>
        </p:blipFill>
        <p:spPr>
          <a:xfrm>
            <a:off x="4163187" y="3366516"/>
            <a:ext cx="1371600" cy="1371600"/>
          </a:xfrm>
          <a:prstGeom prst="rect">
            <a:avLst/>
          </a:prstGeom>
        </p:spPr>
      </p:pic>
      <p:pic>
        <p:nvPicPr>
          <p:cNvPr id="575"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10">
            <a:alphaModFix/>
          </a:blip>
          <a:stretch/>
        </p:blipFill>
        <p:spPr>
          <a:xfrm>
            <a:off x="4279773" y="3483102"/>
            <a:ext cx="1143000" cy="1143000"/>
          </a:xfrm>
          <a:prstGeom prst="rect">
            <a:avLst/>
          </a:prstGeom>
        </p:spPr>
      </p:pic>
      <p:pic>
        <p:nvPicPr>
          <p:cNvPr id="577" name="iconNode1">
            <a:extLst>
              <a:ext uri="{FF2B5EF4-FFF2-40B4-BE49-F238E27FC236}">
                <a16:creationId xmlns:a16="http://schemas.microsoft.com/office/drawing/2014/main" id="{A8642F66-C0BB-4949-9A9C-024B120A5D52}"/>
              </a:ext>
            </a:extLst>
          </p:cNvPr>
          <p:cNvPicPr>
            <a:picLocks noChangeAspect="1"/>
          </p:cNvPicPr>
          <p:nvPr/>
        </p:nvPicPr>
        <p:blipFill rotWithShape="1">
          <a:blip r:embed="rId11">
            <a:alphaModFix/>
            <a:extLst>
              <a:ext uri="{1B85162F-2C93-42FF-A152-D3739E3036C2}">
                <a14:useLocalDpi xmlns:a14="http://schemas.microsoft.com/office/drawing/2010/main" xmlns:p14="http://schemas.microsoft.com/office/powerpoint/2010/main" xmlns:asvg="http://schemas.microsoft.com/office/drawing/2016/SVG/main" xmlns:a16="http://schemas.microsoft.com/office/drawing/2014/main" xmlns="" val="0"/>
              </a:ext>
            </a:extLst>
          </a:blip>
          <a:srcRect/>
          <a:stretch/>
        </p:blipFill>
        <p:spPr>
          <a:xfrm>
            <a:off x="4574667" y="3777901"/>
            <a:ext cx="548545" cy="548545"/>
          </a:xfrm>
          <a:prstGeom prst="rect">
            <a:avLst/>
          </a:prstGeom>
        </p:spPr>
      </p:pic>
      <p:sp>
        <p:nvSpPr>
          <p:cNvPr id="579" name="Primary Heading-1">
            <a:extLst>
              <a:ext uri="{FF2B5EF4-FFF2-40B4-BE49-F238E27FC236}">
                <a16:creationId xmlns:a16="http://schemas.microsoft.com/office/drawing/2014/main" id="{111B4A49-B930-4A89-A1CD-6CA2B3D95AED}"/>
              </a:ext>
            </a:extLst>
          </p:cNvPr>
          <p:cNvSpPr txBox="1"/>
          <p:nvPr/>
        </p:nvSpPr>
        <p:spPr>
          <a:xfrm>
            <a:off x="3727514" y="5176076"/>
            <a:ext cx="2271712" cy="2543175"/>
          </a:xfrm>
          <a:prstGeom prst="rect">
            <a:avLst/>
          </a:prstGeom>
          <a:noFill/>
        </p:spPr>
        <p:txBody>
          <a:bodyPr vertOverflow="clip" horzOverflow="clip" wrap="square" lIns="0" tIns="0" rIns="0" bIns="0" rtlCol="0" anchor="t">
            <a:spAutoFit/>
          </a:bodyPr>
          <a:lstStyle/>
          <a:p>
            <a:pPr algn="ctr">
              <a:lnSpc>
                <a:spcPts val="2490"/>
              </a:lnSpc>
            </a:pPr>
            <a:r>
              <a:rPr lang="en-US" sz="1500" dirty="0">
                <a:solidFill>
                  <a:srgbClr val="07071B">
                    <a:alpha val="100000"/>
                  </a:srgbClr>
                </a:solidFill>
                <a:latin typeface="Lora" panose="00000700000000000000" pitchFamily="2" charset="0"/>
              </a:rPr>
              <a:t>2-тармақ. Балаларды діни шараға </a:t>
            </a:r>
            <a:r>
              <a:rPr lang="en-US" sz="1500" dirty="0" err="1">
                <a:solidFill>
                  <a:srgbClr val="07071B">
                    <a:alpha val="100000"/>
                  </a:srgbClr>
                </a:solidFill>
                <a:latin typeface="Lora" panose="00000700000000000000" pitchFamily="2" charset="0"/>
              </a:rPr>
              <a:t>қатыстыру</a:t>
            </a:r>
            <a:r>
              <a:rPr lang="en-US" sz="1500" dirty="0">
                <a:solidFill>
                  <a:srgbClr val="07071B">
                    <a:alpha val="100000"/>
                  </a:srgbClr>
                </a:solidFill>
                <a:latin typeface="Lora" panose="00000700000000000000" pitchFamily="2" charset="0"/>
              </a:rPr>
              <a:t>:</a:t>
            </a:r>
            <a:r>
              <a:rPr lang="kk-KZ" sz="1500" dirty="0">
                <a:solidFill>
                  <a:srgbClr val="07071B">
                    <a:alpha val="100000"/>
                  </a:srgbClr>
                </a:solidFill>
                <a:latin typeface="Lora" panose="00000700000000000000" pitchFamily="2" charset="0"/>
              </a:rPr>
              <a:t> </a:t>
            </a:r>
            <a:r>
              <a:rPr lang="en-US" sz="1500" dirty="0" err="1">
                <a:solidFill>
                  <a:srgbClr val="07071B"/>
                </a:solidFill>
                <a:latin typeface="Lora" panose="00000700000000000000" pitchFamily="2" charset="0"/>
              </a:rPr>
              <a:t>Ата-анасының</a:t>
            </a:r>
            <a:r>
              <a:rPr lang="en-US" sz="1500" dirty="0">
                <a:solidFill>
                  <a:srgbClr val="07071B"/>
                </a:solidFill>
                <a:latin typeface="Lora" panose="00000700000000000000" pitchFamily="2" charset="0"/>
              </a:rPr>
              <a:t> рұқсатынсыз баланы діни шараға </a:t>
            </a:r>
            <a:r>
              <a:rPr lang="en-US" sz="1500" dirty="0" err="1">
                <a:solidFill>
                  <a:srgbClr val="07071B"/>
                </a:solidFill>
                <a:latin typeface="Lora" panose="00000700000000000000" pitchFamily="2" charset="0"/>
              </a:rPr>
              <a:t>әкелу</a:t>
            </a:r>
            <a:r>
              <a:rPr lang="en-US" sz="1500" dirty="0">
                <a:solidFill>
                  <a:srgbClr val="07071B"/>
                </a:solidFill>
                <a:latin typeface="Lora" panose="00000700000000000000" pitchFamily="2" charset="0"/>
              </a:rPr>
              <a:t>.</a:t>
            </a:r>
            <a:br>
              <a:rPr lang="kk-KZ" sz="1500" dirty="0">
                <a:solidFill>
                  <a:srgbClr val="07071B"/>
                </a:solidFill>
                <a:latin typeface="Lora" panose="00000700000000000000" pitchFamily="2" charset="0"/>
              </a:rPr>
            </a:br>
            <a:r>
              <a:rPr lang="en-US" sz="1500" dirty="0" err="1">
                <a:solidFill>
                  <a:srgbClr val="07071B"/>
                </a:solidFill>
                <a:latin typeface="Lora" panose="00000700000000000000" pitchFamily="2" charset="0"/>
              </a:rPr>
              <a:t>Жеке</a:t>
            </a:r>
            <a:r>
              <a:rPr lang="en-US" sz="1500" dirty="0">
                <a:solidFill>
                  <a:srgbClr val="07071B"/>
                </a:solidFill>
                <a:latin typeface="Lora" panose="00000700000000000000" pitchFamily="2" charset="0"/>
              </a:rPr>
              <a:t> тұлға – 50 АЕК</a:t>
            </a:r>
            <a:r>
              <a:rPr lang="kk-KZ" sz="1500" dirty="0">
                <a:solidFill>
                  <a:srgbClr val="07071B"/>
                </a:solidFill>
                <a:latin typeface="Lora" panose="00000700000000000000" pitchFamily="2" charset="0"/>
              </a:rPr>
              <a:t> </a:t>
            </a:r>
            <a:r>
              <a:rPr lang="en-US" sz="1500" dirty="0" err="1">
                <a:solidFill>
                  <a:srgbClr val="07071B"/>
                </a:solidFill>
                <a:latin typeface="Lora" panose="00000700000000000000" pitchFamily="2" charset="0"/>
              </a:rPr>
              <a:t>Лауазымды</a:t>
            </a:r>
            <a:r>
              <a:rPr lang="en-US" sz="1500" dirty="0">
                <a:solidFill>
                  <a:srgbClr val="07071B"/>
                </a:solidFill>
                <a:latin typeface="Lora" panose="00000700000000000000" pitchFamily="2" charset="0"/>
              </a:rPr>
              <a:t> тұлға – 100 АЕК</a:t>
            </a:r>
          </a:p>
        </p:txBody>
      </p:sp>
      <p:pic>
        <p:nvPicPr>
          <p:cNvPr id="581"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12">
            <a:alphaModFix/>
          </a:blip>
          <a:stretch/>
        </p:blipFill>
        <p:spPr>
          <a:xfrm>
            <a:off x="7015924" y="3366516"/>
            <a:ext cx="1371600" cy="1371600"/>
          </a:xfrm>
          <a:prstGeom prst="rect">
            <a:avLst/>
          </a:prstGeom>
        </p:spPr>
      </p:pic>
      <p:pic>
        <p:nvPicPr>
          <p:cNvPr id="583"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13">
            <a:alphaModFix/>
          </a:blip>
          <a:stretch/>
        </p:blipFill>
        <p:spPr>
          <a:xfrm>
            <a:off x="7132510" y="3483102"/>
            <a:ext cx="1143000" cy="1143000"/>
          </a:xfrm>
          <a:prstGeom prst="rect">
            <a:avLst/>
          </a:prstGeom>
        </p:spPr>
      </p:pic>
      <p:pic>
        <p:nvPicPr>
          <p:cNvPr id="585" name="iconNode2">
            <a:extLst>
              <a:ext uri="{FF2B5EF4-FFF2-40B4-BE49-F238E27FC236}">
                <a16:creationId xmlns:a16="http://schemas.microsoft.com/office/drawing/2014/main" id="{A8642F66-C0BB-4949-9A9C-024B120A5D52}"/>
              </a:ext>
            </a:extLst>
          </p:cNvPr>
          <p:cNvPicPr>
            <a:picLocks noChangeAspect="1"/>
          </p:cNvPicPr>
          <p:nvPr/>
        </p:nvPicPr>
        <p:blipFill rotWithShape="1">
          <a:blip r:embed="rId14">
            <a:alphaModFix/>
            <a:extLst>
              <a:ext uri="{B9057DAE-5744-4BF3-8811-2BEA74F595FF}">
                <a14:useLocalDpi xmlns:a14="http://schemas.microsoft.com/office/drawing/2010/main" xmlns:p14="http://schemas.microsoft.com/office/powerpoint/2010/main" xmlns:asvg="http://schemas.microsoft.com/office/drawing/2016/SVG/main" xmlns:a16="http://schemas.microsoft.com/office/drawing/2014/main" xmlns="" val="0"/>
              </a:ext>
            </a:extLst>
          </a:blip>
          <a:srcRect/>
          <a:stretch/>
        </p:blipFill>
        <p:spPr>
          <a:xfrm>
            <a:off x="7427309" y="3777901"/>
            <a:ext cx="548545" cy="548545"/>
          </a:xfrm>
          <a:prstGeom prst="rect">
            <a:avLst/>
          </a:prstGeom>
        </p:spPr>
      </p:pic>
      <p:sp>
        <p:nvSpPr>
          <p:cNvPr id="587" name="Primary Heading-2">
            <a:extLst>
              <a:ext uri="{FF2B5EF4-FFF2-40B4-BE49-F238E27FC236}">
                <a16:creationId xmlns:a16="http://schemas.microsoft.com/office/drawing/2014/main" id="{111B4A49-B930-4A89-A1CD-6CA2B3D95AED}"/>
              </a:ext>
            </a:extLst>
          </p:cNvPr>
          <p:cNvSpPr txBox="1"/>
          <p:nvPr/>
        </p:nvSpPr>
        <p:spPr>
          <a:xfrm>
            <a:off x="6580156" y="5176076"/>
            <a:ext cx="2271712" cy="2857500"/>
          </a:xfrm>
          <a:prstGeom prst="rect">
            <a:avLst/>
          </a:prstGeom>
          <a:noFill/>
        </p:spPr>
        <p:txBody>
          <a:bodyPr vertOverflow="clip" horzOverflow="clip" wrap="square" lIns="0" tIns="0" rIns="0" bIns="0" rtlCol="0" anchor="t">
            <a:spAutoFit/>
          </a:bodyPr>
          <a:lstStyle/>
          <a:p>
            <a:pPr algn="ctr">
              <a:lnSpc>
                <a:spcPts val="2490"/>
              </a:lnSpc>
            </a:pPr>
            <a:r>
              <a:rPr lang="en-US" sz="1500" dirty="0">
                <a:solidFill>
                  <a:srgbClr val="07071B">
                    <a:alpha val="100000"/>
                  </a:srgbClr>
                </a:solidFill>
                <a:latin typeface="Lora" panose="00000700000000000000" pitchFamily="2" charset="0"/>
              </a:rPr>
              <a:t>3-тармақ. Тіркелмеген діни ұйым </a:t>
            </a:r>
            <a:r>
              <a:rPr lang="en-US" sz="1500" dirty="0" err="1">
                <a:solidFill>
                  <a:srgbClr val="07071B">
                    <a:alpha val="100000"/>
                  </a:srgbClr>
                </a:solidFill>
                <a:latin typeface="Lora" panose="00000700000000000000" pitchFamily="2" charset="0"/>
              </a:rPr>
              <a:t>ашу</a:t>
            </a:r>
            <a:r>
              <a:rPr lang="en-US" sz="1500" dirty="0">
                <a:solidFill>
                  <a:srgbClr val="07071B">
                    <a:alpha val="100000"/>
                  </a:srgbClr>
                </a:solidFill>
                <a:latin typeface="Lora" panose="00000700000000000000" pitchFamily="2" charset="0"/>
              </a:rPr>
              <a:t>:</a:t>
            </a:r>
            <a:r>
              <a:rPr lang="kk-KZ" sz="1500" dirty="0">
                <a:solidFill>
                  <a:srgbClr val="07071B">
                    <a:alpha val="100000"/>
                  </a:srgbClr>
                </a:solidFill>
                <a:latin typeface="Lora" panose="00000700000000000000" pitchFamily="2" charset="0"/>
              </a:rPr>
              <a:t> </a:t>
            </a:r>
            <a:r>
              <a:rPr lang="en-US" sz="1500" dirty="0" err="1">
                <a:solidFill>
                  <a:srgbClr val="07071B"/>
                </a:solidFill>
                <a:latin typeface="Lora" panose="00000700000000000000" pitchFamily="2" charset="0"/>
              </a:rPr>
              <a:t>Ресми</a:t>
            </a:r>
            <a:r>
              <a:rPr lang="en-US" sz="1500" dirty="0">
                <a:solidFill>
                  <a:srgbClr val="07071B"/>
                </a:solidFill>
                <a:latin typeface="Lora" panose="00000700000000000000" pitchFamily="2" charset="0"/>
              </a:rPr>
              <a:t> тіркемей діни топ ұйымдастыру; Жұмысын басқару не қаржы беру. Жеке тұлға – 100 АЕК</a:t>
            </a:r>
            <a:br>
              <a:rPr lang="kk-KZ" sz="1500" dirty="0">
                <a:solidFill>
                  <a:srgbClr val="07071B"/>
                </a:solidFill>
                <a:latin typeface="Lora" panose="00000700000000000000" pitchFamily="2" charset="0"/>
              </a:rPr>
            </a:br>
            <a:r>
              <a:rPr lang="en-US" sz="1500" dirty="0" err="1">
                <a:solidFill>
                  <a:srgbClr val="07071B"/>
                </a:solidFill>
                <a:latin typeface="Lora" panose="00000700000000000000" pitchFamily="2" charset="0"/>
              </a:rPr>
              <a:t>Заңды</a:t>
            </a:r>
            <a:r>
              <a:rPr lang="en-US" sz="1500" dirty="0">
                <a:solidFill>
                  <a:srgbClr val="07071B"/>
                </a:solidFill>
                <a:latin typeface="Lora" panose="00000700000000000000" pitchFamily="2" charset="0"/>
              </a:rPr>
              <a:t> тұлға – 300 АЕК, + қызметін тоқтату</a:t>
            </a:r>
          </a:p>
        </p:txBody>
      </p:sp>
      <p:pic>
        <p:nvPicPr>
          <p:cNvPr id="589"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15">
            <a:alphaModFix/>
          </a:blip>
          <a:stretch/>
        </p:blipFill>
        <p:spPr>
          <a:xfrm>
            <a:off x="9868662" y="3366516"/>
            <a:ext cx="1371600" cy="1371600"/>
          </a:xfrm>
          <a:prstGeom prst="rect">
            <a:avLst/>
          </a:prstGeom>
        </p:spPr>
      </p:pic>
      <p:pic>
        <p:nvPicPr>
          <p:cNvPr id="591"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16">
            <a:alphaModFix/>
          </a:blip>
          <a:stretch/>
        </p:blipFill>
        <p:spPr>
          <a:xfrm>
            <a:off x="9985248" y="3483102"/>
            <a:ext cx="1143000" cy="1143000"/>
          </a:xfrm>
          <a:prstGeom prst="rect">
            <a:avLst/>
          </a:prstGeom>
        </p:spPr>
      </p:pic>
      <p:pic>
        <p:nvPicPr>
          <p:cNvPr id="593" name="iconNode3">
            <a:extLst>
              <a:ext uri="{FF2B5EF4-FFF2-40B4-BE49-F238E27FC236}">
                <a16:creationId xmlns:a16="http://schemas.microsoft.com/office/drawing/2014/main" id="{A8642F66-C0BB-4949-9A9C-024B120A5D52}"/>
              </a:ext>
            </a:extLst>
          </p:cNvPr>
          <p:cNvPicPr>
            <a:picLocks noChangeAspect="1"/>
          </p:cNvPicPr>
          <p:nvPr/>
        </p:nvPicPr>
        <p:blipFill rotWithShape="1">
          <a:blip r:embed="rId17">
            <a:alphaModFix/>
            <a:extLst>
              <a:ext uri="{95AC9C62-BAFB-4DE4-A555-0A0BF9124067}">
                <a14:useLocalDpi xmlns:a14="http://schemas.microsoft.com/office/drawing/2010/main" xmlns:p14="http://schemas.microsoft.com/office/powerpoint/2010/main" xmlns:asvg="http://schemas.microsoft.com/office/drawing/2016/SVG/main" xmlns:a16="http://schemas.microsoft.com/office/drawing/2014/main" xmlns="" val="0"/>
              </a:ext>
            </a:extLst>
          </a:blip>
          <a:srcRect/>
          <a:stretch/>
        </p:blipFill>
        <p:spPr>
          <a:xfrm>
            <a:off x="10280047" y="3777901"/>
            <a:ext cx="548545" cy="548545"/>
          </a:xfrm>
          <a:prstGeom prst="rect">
            <a:avLst/>
          </a:prstGeom>
        </p:spPr>
      </p:pic>
      <p:sp>
        <p:nvSpPr>
          <p:cNvPr id="595" name="Primary Heading-3">
            <a:extLst>
              <a:ext uri="{FF2B5EF4-FFF2-40B4-BE49-F238E27FC236}">
                <a16:creationId xmlns:a16="http://schemas.microsoft.com/office/drawing/2014/main" id="{111B4A49-B930-4A89-A1CD-6CA2B3D95AED}"/>
              </a:ext>
            </a:extLst>
          </p:cNvPr>
          <p:cNvSpPr txBox="1"/>
          <p:nvPr/>
        </p:nvSpPr>
        <p:spPr>
          <a:xfrm>
            <a:off x="9432893" y="5176076"/>
            <a:ext cx="2271712" cy="3816494"/>
          </a:xfrm>
          <a:prstGeom prst="rect">
            <a:avLst/>
          </a:prstGeom>
          <a:noFill/>
        </p:spPr>
        <p:txBody>
          <a:bodyPr vertOverflow="clip" horzOverflow="clip" wrap="square" lIns="0" tIns="0" rIns="0" bIns="0" rtlCol="0" anchor="t">
            <a:spAutoFit/>
          </a:bodyPr>
          <a:lstStyle/>
          <a:p>
            <a:pPr algn="ctr">
              <a:lnSpc>
                <a:spcPts val="2490"/>
              </a:lnSpc>
            </a:pPr>
            <a:r>
              <a:rPr lang="en-US" sz="1500" dirty="0">
                <a:solidFill>
                  <a:srgbClr val="07071B">
                    <a:alpha val="100000"/>
                  </a:srgbClr>
                </a:solidFill>
                <a:latin typeface="Lora" panose="00000700000000000000" pitchFamily="2" charset="0"/>
              </a:rPr>
              <a:t>4-тармақ. Рұқсатсыз миссионер </a:t>
            </a:r>
            <a:r>
              <a:rPr lang="en-US" sz="1500" dirty="0" err="1">
                <a:solidFill>
                  <a:srgbClr val="07071B">
                    <a:alpha val="100000"/>
                  </a:srgbClr>
                </a:solidFill>
                <a:latin typeface="Lora" panose="00000700000000000000" pitchFamily="2" charset="0"/>
              </a:rPr>
              <a:t>болу</a:t>
            </a:r>
            <a:r>
              <a:rPr lang="en-US" sz="1500" dirty="0">
                <a:solidFill>
                  <a:srgbClr val="07071B">
                    <a:alpha val="100000"/>
                  </a:srgbClr>
                </a:solidFill>
                <a:latin typeface="Lora" panose="00000700000000000000" pitchFamily="2" charset="0"/>
              </a:rPr>
              <a:t>:</a:t>
            </a:r>
            <a:r>
              <a:rPr lang="kk-KZ" sz="1500" dirty="0">
                <a:solidFill>
                  <a:srgbClr val="07071B">
                    <a:alpha val="100000"/>
                  </a:srgbClr>
                </a:solidFill>
                <a:latin typeface="Lora" panose="00000700000000000000" pitchFamily="2" charset="0"/>
              </a:rPr>
              <a:t> </a:t>
            </a:r>
            <a:r>
              <a:rPr lang="en-US" sz="1500" dirty="0" err="1">
                <a:solidFill>
                  <a:srgbClr val="07071B"/>
                </a:solidFill>
                <a:latin typeface="Lora" panose="00000700000000000000" pitchFamily="2" charset="0"/>
              </a:rPr>
              <a:t>Миссионерлікпен</a:t>
            </a:r>
            <a:r>
              <a:rPr lang="en-US" sz="1500" dirty="0">
                <a:solidFill>
                  <a:srgbClr val="07071B"/>
                </a:solidFill>
                <a:latin typeface="Lora" panose="00000700000000000000" pitchFamily="2" charset="0"/>
              </a:rPr>
              <a:t> (уағыз айту) тіркеусіз айналысу; Шетелдік миссионер рұқсатсыз жұмыс </a:t>
            </a:r>
            <a:r>
              <a:rPr lang="en-US" sz="1500" dirty="0" err="1">
                <a:solidFill>
                  <a:srgbClr val="07071B"/>
                </a:solidFill>
                <a:latin typeface="Lora" panose="00000700000000000000" pitchFamily="2" charset="0"/>
              </a:rPr>
              <a:t>істеу</a:t>
            </a:r>
            <a:r>
              <a:rPr lang="en-US" sz="1500" dirty="0">
                <a:solidFill>
                  <a:srgbClr val="07071B"/>
                </a:solidFill>
                <a:latin typeface="Lora" panose="00000700000000000000" pitchFamily="2" charset="0"/>
              </a:rPr>
              <a:t>.</a:t>
            </a:r>
            <a:r>
              <a:rPr lang="kk-KZ" sz="1500" dirty="0">
                <a:solidFill>
                  <a:srgbClr val="07071B"/>
                </a:solidFill>
                <a:latin typeface="Lora" panose="00000700000000000000" pitchFamily="2" charset="0"/>
              </a:rPr>
              <a:t> </a:t>
            </a:r>
            <a:r>
              <a:rPr lang="en-US" sz="1500" dirty="0" err="1">
                <a:solidFill>
                  <a:srgbClr val="07071B"/>
                </a:solidFill>
                <a:latin typeface="Lora" panose="00000700000000000000" pitchFamily="2" charset="0"/>
              </a:rPr>
              <a:t>Қазақстандық</a:t>
            </a:r>
            <a:r>
              <a:rPr lang="en-US" sz="1500" dirty="0">
                <a:solidFill>
                  <a:srgbClr val="07071B"/>
                </a:solidFill>
                <a:latin typeface="Lora" panose="00000700000000000000" pitchFamily="2" charset="0"/>
              </a:rPr>
              <a:t> тұлға – 100 АЕК</a:t>
            </a:r>
            <a:br>
              <a:rPr lang="kk-KZ" sz="1500" dirty="0">
                <a:solidFill>
                  <a:srgbClr val="07071B"/>
                </a:solidFill>
                <a:latin typeface="Lora" panose="00000700000000000000" pitchFamily="2" charset="0"/>
              </a:rPr>
            </a:br>
            <a:r>
              <a:rPr lang="en-US" sz="1500" dirty="0" err="1">
                <a:solidFill>
                  <a:srgbClr val="07071B"/>
                </a:solidFill>
                <a:latin typeface="Lora" panose="00000700000000000000" pitchFamily="2" charset="0"/>
              </a:rPr>
              <a:t>Шетелдік</a:t>
            </a:r>
            <a:r>
              <a:rPr lang="en-US" sz="1500" dirty="0">
                <a:solidFill>
                  <a:srgbClr val="07071B"/>
                </a:solidFill>
                <a:latin typeface="Lora" panose="00000700000000000000" pitchFamily="2" charset="0"/>
              </a:rPr>
              <a:t> тұлға – 100 АЕК + ҚР аумағынан шығару</a:t>
            </a:r>
          </a:p>
        </p:txBody>
      </p:sp>
      <p:pic>
        <p:nvPicPr>
          <p:cNvPr id="597"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18">
            <a:alphaModFix/>
          </a:blip>
          <a:stretch/>
        </p:blipFill>
        <p:spPr>
          <a:xfrm>
            <a:off x="12721304" y="3366516"/>
            <a:ext cx="1371600" cy="1371600"/>
          </a:xfrm>
          <a:prstGeom prst="rect">
            <a:avLst/>
          </a:prstGeom>
        </p:spPr>
      </p:pic>
      <p:pic>
        <p:nvPicPr>
          <p:cNvPr id="599"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19">
            <a:alphaModFix/>
          </a:blip>
          <a:stretch/>
        </p:blipFill>
        <p:spPr>
          <a:xfrm>
            <a:off x="12837890" y="3483102"/>
            <a:ext cx="1143000" cy="1143000"/>
          </a:xfrm>
          <a:prstGeom prst="rect">
            <a:avLst/>
          </a:prstGeom>
        </p:spPr>
      </p:pic>
      <p:pic>
        <p:nvPicPr>
          <p:cNvPr id="601" name="iconNode4">
            <a:extLst>
              <a:ext uri="{FF2B5EF4-FFF2-40B4-BE49-F238E27FC236}">
                <a16:creationId xmlns:a16="http://schemas.microsoft.com/office/drawing/2014/main" id="{A8642F66-C0BB-4949-9A9C-024B120A5D52}"/>
              </a:ext>
            </a:extLst>
          </p:cNvPr>
          <p:cNvPicPr>
            <a:picLocks noChangeAspect="1"/>
          </p:cNvPicPr>
          <p:nvPr/>
        </p:nvPicPr>
        <p:blipFill rotWithShape="1">
          <a:blip r:embed="rId20">
            <a:alphaModFix/>
            <a:extLst>
              <a:ext uri="{AFC8DFB4-55B0-4C22-AB67-3D242266019A}">
                <a14:useLocalDpi xmlns:a14="http://schemas.microsoft.com/office/drawing/2010/main" xmlns:p14="http://schemas.microsoft.com/office/powerpoint/2010/main" xmlns:asvg="http://schemas.microsoft.com/office/drawing/2016/SVG/main" xmlns:a16="http://schemas.microsoft.com/office/drawing/2014/main" xmlns="" val="0"/>
              </a:ext>
            </a:extLst>
          </a:blip>
          <a:srcRect/>
          <a:stretch/>
        </p:blipFill>
        <p:spPr>
          <a:xfrm>
            <a:off x="13132784" y="3777901"/>
            <a:ext cx="548545" cy="548545"/>
          </a:xfrm>
          <a:prstGeom prst="rect">
            <a:avLst/>
          </a:prstGeom>
        </p:spPr>
      </p:pic>
      <p:sp>
        <p:nvSpPr>
          <p:cNvPr id="603" name="Primary Heading-4">
            <a:extLst>
              <a:ext uri="{FF2B5EF4-FFF2-40B4-BE49-F238E27FC236}">
                <a16:creationId xmlns:a16="http://schemas.microsoft.com/office/drawing/2014/main" id="{111B4A49-B930-4A89-A1CD-6CA2B3D95AED}"/>
              </a:ext>
            </a:extLst>
          </p:cNvPr>
          <p:cNvSpPr txBox="1"/>
          <p:nvPr/>
        </p:nvSpPr>
        <p:spPr>
          <a:xfrm>
            <a:off x="12285631" y="5176076"/>
            <a:ext cx="2271712" cy="3175293"/>
          </a:xfrm>
          <a:prstGeom prst="rect">
            <a:avLst/>
          </a:prstGeom>
          <a:noFill/>
        </p:spPr>
        <p:txBody>
          <a:bodyPr vertOverflow="clip" horzOverflow="clip" wrap="square" lIns="0" tIns="0" rIns="0" bIns="0" rtlCol="0" anchor="t">
            <a:spAutoFit/>
          </a:bodyPr>
          <a:lstStyle/>
          <a:p>
            <a:pPr algn="ctr">
              <a:lnSpc>
                <a:spcPts val="2490"/>
              </a:lnSpc>
            </a:pPr>
            <a:r>
              <a:rPr lang="en-US" sz="1500" dirty="0">
                <a:solidFill>
                  <a:srgbClr val="07071B">
                    <a:alpha val="100000"/>
                  </a:srgbClr>
                </a:solidFill>
                <a:latin typeface="Lora" panose="00000700000000000000" pitchFamily="2" charset="0"/>
              </a:rPr>
              <a:t>5-тармақ. Діни кітапты рұқсатсыз тарату: Мемлекеттік сараптамасыз діни кітап, парақша, медиа өнім </a:t>
            </a:r>
            <a:r>
              <a:rPr lang="en-US" sz="1500" dirty="0" err="1">
                <a:solidFill>
                  <a:srgbClr val="07071B">
                    <a:alpha val="100000"/>
                  </a:srgbClr>
                </a:solidFill>
                <a:latin typeface="Lora" panose="00000700000000000000" pitchFamily="2" charset="0"/>
              </a:rPr>
              <a:t>тарату</a:t>
            </a:r>
            <a:r>
              <a:rPr lang="en-US" sz="1500" dirty="0">
                <a:solidFill>
                  <a:srgbClr val="07071B">
                    <a:alpha val="100000"/>
                  </a:srgbClr>
                </a:solidFill>
                <a:latin typeface="Lora" panose="00000700000000000000" pitchFamily="2" charset="0"/>
              </a:rPr>
              <a:t>.</a:t>
            </a:r>
            <a:br>
              <a:rPr lang="kk-KZ" sz="1500" dirty="0">
                <a:solidFill>
                  <a:srgbClr val="07071B"/>
                </a:solidFill>
                <a:latin typeface="Lora" panose="00000700000000000000" pitchFamily="2" charset="0"/>
              </a:rPr>
            </a:br>
            <a:r>
              <a:rPr lang="en-US" sz="1500" dirty="0" err="1">
                <a:solidFill>
                  <a:srgbClr val="07071B"/>
                </a:solidFill>
                <a:latin typeface="Lora" panose="00000700000000000000" pitchFamily="2" charset="0"/>
              </a:rPr>
              <a:t>Жеке</a:t>
            </a:r>
            <a:r>
              <a:rPr lang="en-US" sz="1500" dirty="0">
                <a:solidFill>
                  <a:srgbClr val="07071B"/>
                </a:solidFill>
                <a:latin typeface="Lora" panose="00000700000000000000" pitchFamily="2" charset="0"/>
              </a:rPr>
              <a:t> тұлға – 50 АЕК</a:t>
            </a:r>
            <a:r>
              <a:rPr lang="kk-KZ" sz="1500" dirty="0">
                <a:solidFill>
                  <a:srgbClr val="07071B"/>
                </a:solidFill>
                <a:latin typeface="Lora" panose="00000700000000000000" pitchFamily="2" charset="0"/>
              </a:rPr>
              <a:t> </a:t>
            </a:r>
            <a:r>
              <a:rPr lang="en-US" sz="1500" dirty="0" err="1">
                <a:solidFill>
                  <a:srgbClr val="07071B"/>
                </a:solidFill>
                <a:latin typeface="Lora" panose="00000700000000000000" pitchFamily="2" charset="0"/>
              </a:rPr>
              <a:t>Лауазымды</a:t>
            </a:r>
            <a:r>
              <a:rPr lang="en-US" sz="1500" dirty="0">
                <a:solidFill>
                  <a:srgbClr val="07071B"/>
                </a:solidFill>
                <a:latin typeface="Lora" panose="00000700000000000000" pitchFamily="2" charset="0"/>
              </a:rPr>
              <a:t> тұлға – 100 АЕ</a:t>
            </a:r>
            <a:r>
              <a:rPr lang="kk-KZ" sz="1500" dirty="0">
                <a:solidFill>
                  <a:srgbClr val="07071B"/>
                </a:solidFill>
                <a:latin typeface="Lora" panose="00000700000000000000" pitchFamily="2" charset="0"/>
              </a:rPr>
              <a:t>К</a:t>
            </a:r>
            <a:br>
              <a:rPr lang="kk-KZ" sz="1500" dirty="0">
                <a:solidFill>
                  <a:srgbClr val="07071B"/>
                </a:solidFill>
                <a:latin typeface="Lora" panose="00000700000000000000" pitchFamily="2" charset="0"/>
              </a:rPr>
            </a:br>
            <a:r>
              <a:rPr lang="en-US" sz="1500" dirty="0" err="1">
                <a:solidFill>
                  <a:srgbClr val="07071B"/>
                </a:solidFill>
                <a:latin typeface="Lora" panose="00000700000000000000" pitchFamily="2" charset="0"/>
              </a:rPr>
              <a:t>Заңды</a:t>
            </a:r>
            <a:r>
              <a:rPr lang="en-US" sz="1500" dirty="0">
                <a:solidFill>
                  <a:srgbClr val="07071B"/>
                </a:solidFill>
                <a:latin typeface="Lora" panose="00000700000000000000" pitchFamily="2" charset="0"/>
              </a:rPr>
              <a:t> тұлға – 200 АЕК</a:t>
            </a:r>
          </a:p>
        </p:txBody>
      </p:sp>
      <p:pic>
        <p:nvPicPr>
          <p:cNvPr id="605"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21">
            <a:alphaModFix/>
          </a:blip>
          <a:stretch/>
        </p:blipFill>
        <p:spPr>
          <a:xfrm>
            <a:off x="15574042" y="3366516"/>
            <a:ext cx="1371600" cy="1371600"/>
          </a:xfrm>
          <a:prstGeom prst="rect">
            <a:avLst/>
          </a:prstGeom>
        </p:spPr>
      </p:pic>
      <p:pic>
        <p:nvPicPr>
          <p:cNvPr id="607"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22">
            <a:alphaModFix/>
          </a:blip>
          <a:stretch/>
        </p:blipFill>
        <p:spPr>
          <a:xfrm>
            <a:off x="15690628" y="3483102"/>
            <a:ext cx="1143000" cy="1143000"/>
          </a:xfrm>
          <a:prstGeom prst="rect">
            <a:avLst/>
          </a:prstGeom>
        </p:spPr>
      </p:pic>
      <p:pic>
        <p:nvPicPr>
          <p:cNvPr id="609" name="iconNode5">
            <a:extLst>
              <a:ext uri="{FF2B5EF4-FFF2-40B4-BE49-F238E27FC236}">
                <a16:creationId xmlns:a16="http://schemas.microsoft.com/office/drawing/2014/main" id="{A8642F66-C0BB-4949-9A9C-024B120A5D52}"/>
              </a:ext>
            </a:extLst>
          </p:cNvPr>
          <p:cNvPicPr>
            <a:picLocks noChangeAspect="1"/>
          </p:cNvPicPr>
          <p:nvPr/>
        </p:nvPicPr>
        <p:blipFill rotWithShape="1">
          <a:blip r:embed="rId23">
            <a:alphaModFix/>
            <a:extLst>
              <a:ext uri="{4890F02A-CF4D-4BB2-B05D-06D63168C899}">
                <a14:useLocalDpi xmlns:a14="http://schemas.microsoft.com/office/drawing/2010/main" xmlns:p14="http://schemas.microsoft.com/office/powerpoint/2010/main" xmlns:asvg="http://schemas.microsoft.com/office/drawing/2016/SVG/main" xmlns:a16="http://schemas.microsoft.com/office/drawing/2014/main" xmlns="" val="0"/>
              </a:ext>
            </a:extLst>
          </a:blip>
          <a:srcRect/>
          <a:stretch/>
        </p:blipFill>
        <p:spPr>
          <a:xfrm>
            <a:off x="15985426" y="3777901"/>
            <a:ext cx="548545" cy="548545"/>
          </a:xfrm>
          <a:prstGeom prst="rect">
            <a:avLst/>
          </a:prstGeom>
        </p:spPr>
      </p:pic>
      <p:sp>
        <p:nvSpPr>
          <p:cNvPr id="611" name="Primary Heading-5">
            <a:extLst>
              <a:ext uri="{FF2B5EF4-FFF2-40B4-BE49-F238E27FC236}">
                <a16:creationId xmlns:a16="http://schemas.microsoft.com/office/drawing/2014/main" id="{111B4A49-B930-4A89-A1CD-6CA2B3D95AED}"/>
              </a:ext>
            </a:extLst>
          </p:cNvPr>
          <p:cNvSpPr txBox="1"/>
          <p:nvPr/>
        </p:nvSpPr>
        <p:spPr>
          <a:xfrm>
            <a:off x="15138273" y="5176076"/>
            <a:ext cx="2271712" cy="1276350"/>
          </a:xfrm>
          <a:prstGeom prst="rect">
            <a:avLst/>
          </a:prstGeom>
          <a:noFill/>
        </p:spPr>
        <p:txBody>
          <a:bodyPr vertOverflow="clip" horzOverflow="clip" wrap="square" lIns="0" tIns="0" rIns="0" bIns="0" rtlCol="0" anchor="t">
            <a:spAutoFit/>
          </a:bodyPr>
          <a:lstStyle/>
          <a:p>
            <a:pPr algn="ctr">
              <a:lnSpc>
                <a:spcPts val="2490"/>
              </a:lnSpc>
            </a:pPr>
            <a:r>
              <a:rPr lang="en-US" sz="1500" dirty="0">
                <a:solidFill>
                  <a:srgbClr val="07071B">
                    <a:alpha val="100000"/>
                  </a:srgbClr>
                </a:solidFill>
                <a:latin typeface="Lora" panose="00000700000000000000" pitchFamily="2" charset="0"/>
              </a:rPr>
              <a:t>Бұл бап тек діни қызмет пен діни бірлестіктерге қатысты заңнаманы бұзуды қамтиды.</a:t>
            </a:r>
          </a:p>
        </p:txBody>
      </p:sp>
      <p:sp>
        <p:nvSpPr>
          <p:cNvPr id="613" name="Title 3">
            <a:extLst>
              <a:ext uri="{FF2B5EF4-FFF2-40B4-BE49-F238E27FC236}">
                <a16:creationId xmlns:a16="http://schemas.microsoft.com/office/drawing/2014/main" id="{111B4A49-B930-4A89-A1CD-6CA2B3D95AED}"/>
              </a:ext>
            </a:extLst>
          </p:cNvPr>
          <p:cNvSpPr txBox="1"/>
          <p:nvPr/>
        </p:nvSpPr>
        <p:spPr>
          <a:xfrm>
            <a:off x="3165920" y="1102995"/>
            <a:ext cx="11958638" cy="695325"/>
          </a:xfrm>
          <a:prstGeom prst="rect">
            <a:avLst/>
          </a:prstGeom>
          <a:noFill/>
        </p:spPr>
        <p:txBody>
          <a:bodyPr vertOverflow="clip" horzOverflow="clip" wrap="square" lIns="0" tIns="0" rIns="0" bIns="0" rtlCol="0" anchor="t">
            <a:spAutoFit/>
          </a:bodyPr>
          <a:lstStyle/>
          <a:p>
            <a:pPr algn="ctr">
              <a:lnSpc>
                <a:spcPts val="5334"/>
              </a:lnSpc>
            </a:pPr>
            <a:r>
              <a:rPr lang="en-US" sz="4200" b="1" dirty="0">
                <a:solidFill>
                  <a:srgbClr val="FFFFFF">
                    <a:alpha val="100000"/>
                  </a:srgbClr>
                </a:solidFill>
                <a:latin typeface="Roboto" panose="00000700000000000000" pitchFamily="2" charset="0"/>
              </a:rPr>
              <a:t>490-бап. Діни қызмет туралы заңнаманы бұзу</a:t>
            </a:r>
          </a:p>
        </p:txBody>
      </p:sp>
      <p:sp>
        <p:nvSpPr>
          <p:cNvPr id="615" name="SubTitle">
            <a:extLst>
              <a:ext uri="{FF2B5EF4-FFF2-40B4-BE49-F238E27FC236}">
                <a16:creationId xmlns:a16="http://schemas.microsoft.com/office/drawing/2014/main" id="{111B4A49-B930-4A89-A1CD-6CA2B3D95AED}"/>
              </a:ext>
            </a:extLst>
          </p:cNvPr>
          <p:cNvSpPr txBox="1"/>
          <p:nvPr/>
        </p:nvSpPr>
        <p:spPr>
          <a:xfrm>
            <a:off x="874776" y="1901857"/>
            <a:ext cx="16540162" cy="371475"/>
          </a:xfrm>
          <a:prstGeom prst="rect">
            <a:avLst/>
          </a:prstGeom>
          <a:noFill/>
        </p:spPr>
        <p:txBody>
          <a:bodyPr vertOverflow="clip" horzOverflow="clip" wrap="square" lIns="0" tIns="0" rIns="0" bIns="0" rtlCol="0" anchor="t">
            <a:spAutoFit/>
          </a:bodyPr>
          <a:lstStyle/>
          <a:p>
            <a:pPr algn="ctr">
              <a:lnSpc>
                <a:spcPts val="2844"/>
              </a:lnSpc>
            </a:pPr>
            <a:r>
              <a:rPr lang="en-US" sz="1800" dirty="0">
                <a:solidFill>
                  <a:srgbClr val="FFFFFF">
                    <a:alpha val="100000"/>
                  </a:srgbClr>
                </a:solidFill>
                <a:latin typeface="Lora" panose="00000700000000000000" pitchFamily="2" charset="0"/>
              </a:rPr>
              <a:t>“Әкімшілік құқық бұзушылық туралы кодекс” негізінде</a:t>
            </a:r>
          </a:p>
        </p:txBody>
      </p:sp>
      <p:pic>
        <p:nvPicPr>
          <p:cNvPr id="2" name="Рисунок 1">
            <a:extLst>
              <a:ext uri="{FF2B5EF4-FFF2-40B4-BE49-F238E27FC236}">
                <a16:creationId xmlns:a16="http://schemas.microsoft.com/office/drawing/2014/main" id="{0288A528-8C04-3B77-56F7-D7EDE92E75B1}"/>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15138273" y="6999560"/>
            <a:ext cx="2930679" cy="2771165"/>
          </a:xfrm>
          <a:prstGeom prst="rect">
            <a:avLst/>
          </a:prstGeom>
        </p:spPr>
      </p:pic>
    </p:spTree>
    <p:extLst>
      <p:ext uri="{BB962C8B-B14F-4D97-AF65-F5344CB8AC3E}">
        <p14:creationId xmlns:p14="http://schemas.microsoft.com/office/powerpoint/2010/main" val="36480479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60000">
        <p15:prstTrans prst="prestige"/>
      </p:transition>
    </mc:Choice>
    <mc:Fallback xmlns="">
      <p:transition spd="slow" advTm="6000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9"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2">
            <a:alphaModFix/>
          </a:blip>
          <a:stretch/>
        </p:blipFill>
        <p:spPr>
          <a:xfrm>
            <a:off x="0" y="0"/>
            <a:ext cx="18288000" cy="10287000"/>
          </a:xfrm>
          <a:prstGeom prst="rect">
            <a:avLst/>
          </a:prstGeom>
        </p:spPr>
      </p:pic>
      <p:pic>
        <p:nvPicPr>
          <p:cNvPr id="620"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3">
            <a:alphaModFix/>
          </a:blip>
          <a:stretch/>
        </p:blipFill>
        <p:spPr>
          <a:xfrm>
            <a:off x="0" y="0"/>
            <a:ext cx="18259425" cy="10267950"/>
          </a:xfrm>
          <a:prstGeom prst="rect">
            <a:avLst/>
          </a:prstGeom>
        </p:spPr>
      </p:pic>
      <p:pic>
        <p:nvPicPr>
          <p:cNvPr id="621"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4">
            <a:alphaModFix/>
          </a:blip>
          <a:stretch/>
        </p:blipFill>
        <p:spPr>
          <a:xfrm>
            <a:off x="874663" y="2472184"/>
            <a:ext cx="16506825" cy="7800975"/>
          </a:xfrm>
          <a:prstGeom prst="rect">
            <a:avLst/>
          </a:prstGeom>
        </p:spPr>
      </p:pic>
      <p:pic>
        <p:nvPicPr>
          <p:cNvPr id="623" name="iconNode0">
            <a:extLst>
              <a:ext uri="{FF2B5EF4-FFF2-40B4-BE49-F238E27FC236}">
                <a16:creationId xmlns:a16="http://schemas.microsoft.com/office/drawing/2014/main" id="{A8642F66-C0BB-4949-9A9C-024B120A5D52}"/>
              </a:ext>
            </a:extLst>
          </p:cNvPr>
          <p:cNvPicPr>
            <a:picLocks noChangeAspect="1"/>
          </p:cNvPicPr>
          <p:nvPr/>
        </p:nvPicPr>
        <p:blipFill rotWithShape="1">
          <a:blip r:embed="rId5">
            <a:alphaModFix/>
            <a:extLst>
              <a:ext uri="{60E8A34F-E9A6-4982-BEE6-6F7C1FB9A725}">
                <a14:useLocalDpi xmlns:a14="http://schemas.microsoft.com/office/drawing/2010/main" xmlns:p14="http://schemas.microsoft.com/office/powerpoint/2010/main" xmlns:asvg="http://schemas.microsoft.com/office/drawing/2016/SVG/main" xmlns:a16="http://schemas.microsoft.com/office/drawing/2014/main" xmlns="" val="0"/>
              </a:ext>
            </a:extLst>
          </a:blip>
          <a:srcRect/>
          <a:stretch/>
        </p:blipFill>
        <p:spPr>
          <a:xfrm>
            <a:off x="1408081" y="3059906"/>
            <a:ext cx="1097185" cy="1097185"/>
          </a:xfrm>
          <a:prstGeom prst="rect">
            <a:avLst/>
          </a:prstGeom>
        </p:spPr>
      </p:pic>
      <p:sp>
        <p:nvSpPr>
          <p:cNvPr id="625" name="Primary Heading-0">
            <a:extLst>
              <a:ext uri="{FF2B5EF4-FFF2-40B4-BE49-F238E27FC236}">
                <a16:creationId xmlns:a16="http://schemas.microsoft.com/office/drawing/2014/main" id="{111B4A49-B930-4A89-A1CD-6CA2B3D95AED}"/>
              </a:ext>
            </a:extLst>
          </p:cNvPr>
          <p:cNvSpPr txBox="1"/>
          <p:nvPr/>
        </p:nvSpPr>
        <p:spPr>
          <a:xfrm>
            <a:off x="1408081" y="4461891"/>
            <a:ext cx="4872038" cy="1352550"/>
          </a:xfrm>
          <a:prstGeom prst="rect">
            <a:avLst/>
          </a:prstGeom>
          <a:noFill/>
        </p:spPr>
        <p:txBody>
          <a:bodyPr vertOverflow="clip" horzOverflow="clip" wrap="square" lIns="0" tIns="0" rIns="0" bIns="0" rtlCol="0" anchor="t">
            <a:spAutoFit/>
          </a:bodyPr>
          <a:lstStyle/>
          <a:p>
            <a:pPr algn="l">
              <a:lnSpc>
                <a:spcPts val="2640"/>
              </a:lnSpc>
            </a:pPr>
            <a:r>
              <a:rPr lang="en-US" sz="1650" dirty="0">
                <a:solidFill>
                  <a:srgbClr val="FFFFFF">
                    <a:alpha val="100000"/>
                  </a:srgbClr>
                </a:solidFill>
                <a:latin typeface="Lora" panose="00000700000000000000" pitchFamily="2" charset="0"/>
              </a:rPr>
              <a:t>174-бап – Бір ұлтты, дінді немесе топты екінші топқа қарсы өшпенділікке итермелеу, араздық тудыру. 2 жылдан </a:t>
            </a:r>
            <a:r>
              <a:rPr lang="en-US" sz="1650" dirty="0">
                <a:solidFill>
                  <a:srgbClr val="FFFFFF"/>
                </a:solidFill>
                <a:latin typeface="Lora" panose="00000700000000000000" pitchFamily="2" charset="0"/>
              </a:rPr>
              <a:t>7 жылға дейін бас бостандығынан айыру</a:t>
            </a:r>
          </a:p>
        </p:txBody>
      </p:sp>
      <p:pic>
        <p:nvPicPr>
          <p:cNvPr id="627"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6">
            <a:alphaModFix/>
          </a:blip>
          <a:stretch/>
        </p:blipFill>
        <p:spPr>
          <a:xfrm>
            <a:off x="6467326" y="3059906"/>
            <a:ext cx="9525" cy="3305175"/>
          </a:xfrm>
          <a:prstGeom prst="rect">
            <a:avLst/>
          </a:prstGeom>
        </p:spPr>
      </p:pic>
      <p:pic>
        <p:nvPicPr>
          <p:cNvPr id="629"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7">
            <a:alphaModFix/>
          </a:blip>
          <a:stretch/>
        </p:blipFill>
        <p:spPr>
          <a:xfrm>
            <a:off x="1408063" y="6360170"/>
            <a:ext cx="5305425" cy="9525"/>
          </a:xfrm>
          <a:prstGeom prst="rect">
            <a:avLst/>
          </a:prstGeom>
        </p:spPr>
      </p:pic>
      <p:pic>
        <p:nvPicPr>
          <p:cNvPr id="631" name="iconNode1">
            <a:extLst>
              <a:ext uri="{FF2B5EF4-FFF2-40B4-BE49-F238E27FC236}">
                <a16:creationId xmlns:a16="http://schemas.microsoft.com/office/drawing/2014/main" id="{A8642F66-C0BB-4949-9A9C-024B120A5D52}"/>
              </a:ext>
            </a:extLst>
          </p:cNvPr>
          <p:cNvPicPr>
            <a:picLocks noChangeAspect="1"/>
          </p:cNvPicPr>
          <p:nvPr/>
        </p:nvPicPr>
        <p:blipFill rotWithShape="1">
          <a:blip r:embed="rId8">
            <a:alphaModFix/>
            <a:extLst>
              <a:ext uri="{975FFC25-6A09-4CF8-955D-C5DF0C5325D6}">
                <a14:useLocalDpi xmlns:a14="http://schemas.microsoft.com/office/drawing/2010/main" xmlns:p14="http://schemas.microsoft.com/office/powerpoint/2010/main" xmlns:asvg="http://schemas.microsoft.com/office/drawing/2016/SVG/main" xmlns:a16="http://schemas.microsoft.com/office/drawing/2014/main" xmlns="" val="0"/>
              </a:ext>
            </a:extLst>
          </a:blip>
          <a:srcRect/>
          <a:stretch/>
        </p:blipFill>
        <p:spPr>
          <a:xfrm>
            <a:off x="6710172" y="3059906"/>
            <a:ext cx="1097185" cy="1097185"/>
          </a:xfrm>
          <a:prstGeom prst="rect">
            <a:avLst/>
          </a:prstGeom>
        </p:spPr>
      </p:pic>
      <p:sp>
        <p:nvSpPr>
          <p:cNvPr id="633" name="Primary Heading-1">
            <a:extLst>
              <a:ext uri="{FF2B5EF4-FFF2-40B4-BE49-F238E27FC236}">
                <a16:creationId xmlns:a16="http://schemas.microsoft.com/office/drawing/2014/main" id="{111B4A49-B930-4A89-A1CD-6CA2B3D95AED}"/>
              </a:ext>
            </a:extLst>
          </p:cNvPr>
          <p:cNvSpPr txBox="1"/>
          <p:nvPr/>
        </p:nvSpPr>
        <p:spPr>
          <a:xfrm>
            <a:off x="6710172" y="4461891"/>
            <a:ext cx="4872038" cy="1352550"/>
          </a:xfrm>
          <a:prstGeom prst="rect">
            <a:avLst/>
          </a:prstGeom>
          <a:noFill/>
        </p:spPr>
        <p:txBody>
          <a:bodyPr vertOverflow="clip" horzOverflow="clip" wrap="square" lIns="0" tIns="0" rIns="0" bIns="0" rtlCol="0" anchor="t">
            <a:spAutoFit/>
          </a:bodyPr>
          <a:lstStyle/>
          <a:p>
            <a:pPr algn="l">
              <a:lnSpc>
                <a:spcPts val="2640"/>
              </a:lnSpc>
            </a:pPr>
            <a:r>
              <a:rPr lang="en-US" sz="1650" dirty="0">
                <a:solidFill>
                  <a:srgbClr val="FFFFFF">
                    <a:alpha val="100000"/>
                  </a:srgbClr>
                </a:solidFill>
                <a:latin typeface="Lora" panose="00000700000000000000" pitchFamily="2" charset="0"/>
              </a:rPr>
              <a:t>256-бап - терроризмді насихаттау немесе терроризм актісін жасауға жария түрде шақыру. 7 жылдан 12 жылға дейін бас бостандығынан айыру</a:t>
            </a:r>
          </a:p>
        </p:txBody>
      </p:sp>
      <p:pic>
        <p:nvPicPr>
          <p:cNvPr id="635"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6">
            <a:alphaModFix/>
          </a:blip>
          <a:stretch/>
        </p:blipFill>
        <p:spPr>
          <a:xfrm>
            <a:off x="11769471" y="3059906"/>
            <a:ext cx="9525" cy="3305175"/>
          </a:xfrm>
          <a:prstGeom prst="rect">
            <a:avLst/>
          </a:prstGeom>
        </p:spPr>
      </p:pic>
      <p:pic>
        <p:nvPicPr>
          <p:cNvPr id="637"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7">
            <a:alphaModFix/>
          </a:blip>
          <a:stretch/>
        </p:blipFill>
        <p:spPr>
          <a:xfrm>
            <a:off x="6710172" y="6360224"/>
            <a:ext cx="5305425" cy="9525"/>
          </a:xfrm>
          <a:prstGeom prst="rect">
            <a:avLst/>
          </a:prstGeom>
        </p:spPr>
      </p:pic>
      <p:pic>
        <p:nvPicPr>
          <p:cNvPr id="639" name="iconNode2">
            <a:extLst>
              <a:ext uri="{FF2B5EF4-FFF2-40B4-BE49-F238E27FC236}">
                <a16:creationId xmlns:a16="http://schemas.microsoft.com/office/drawing/2014/main" id="{A8642F66-C0BB-4949-9A9C-024B120A5D52}"/>
              </a:ext>
            </a:extLst>
          </p:cNvPr>
          <p:cNvPicPr>
            <a:picLocks noChangeAspect="1"/>
          </p:cNvPicPr>
          <p:nvPr/>
        </p:nvPicPr>
        <p:blipFill rotWithShape="1">
          <a:blip r:embed="rId9">
            <a:alphaModFix/>
            <a:extLst>
              <a:ext uri="{7923499D-BBED-4591-AAA9-19FDFAF394B9}">
                <a14:useLocalDpi xmlns:a14="http://schemas.microsoft.com/office/drawing/2010/main" xmlns:p14="http://schemas.microsoft.com/office/powerpoint/2010/main" xmlns:asvg="http://schemas.microsoft.com/office/drawing/2016/SVG/main" xmlns:a16="http://schemas.microsoft.com/office/drawing/2014/main" xmlns="" val="0"/>
              </a:ext>
            </a:extLst>
          </a:blip>
          <a:srcRect/>
          <a:stretch/>
        </p:blipFill>
        <p:spPr>
          <a:xfrm>
            <a:off x="12012263" y="3059906"/>
            <a:ext cx="1097185" cy="1097185"/>
          </a:xfrm>
          <a:prstGeom prst="rect">
            <a:avLst/>
          </a:prstGeom>
        </p:spPr>
      </p:pic>
      <p:sp>
        <p:nvSpPr>
          <p:cNvPr id="641" name="Primary Heading-2">
            <a:extLst>
              <a:ext uri="{FF2B5EF4-FFF2-40B4-BE49-F238E27FC236}">
                <a16:creationId xmlns:a16="http://schemas.microsoft.com/office/drawing/2014/main" id="{111B4A49-B930-4A89-A1CD-6CA2B3D95AED}"/>
              </a:ext>
            </a:extLst>
          </p:cNvPr>
          <p:cNvSpPr txBox="1"/>
          <p:nvPr/>
        </p:nvSpPr>
        <p:spPr>
          <a:xfrm>
            <a:off x="12012263" y="4461891"/>
            <a:ext cx="4872038" cy="1019175"/>
          </a:xfrm>
          <a:prstGeom prst="rect">
            <a:avLst/>
          </a:prstGeom>
          <a:noFill/>
        </p:spPr>
        <p:txBody>
          <a:bodyPr vertOverflow="clip" horzOverflow="clip" wrap="square" lIns="0" tIns="0" rIns="0" bIns="0" rtlCol="0" anchor="t">
            <a:spAutoFit/>
          </a:bodyPr>
          <a:lstStyle/>
          <a:p>
            <a:pPr algn="l">
              <a:lnSpc>
                <a:spcPts val="2640"/>
              </a:lnSpc>
            </a:pPr>
            <a:r>
              <a:rPr lang="en-US" sz="1650" dirty="0">
                <a:solidFill>
                  <a:srgbClr val="FFFFFF">
                    <a:alpha val="100000"/>
                  </a:srgbClr>
                </a:solidFill>
                <a:latin typeface="Lora" panose="00000700000000000000" pitchFamily="2" charset="0"/>
              </a:rPr>
              <a:t>257-бап – террористік топ құру немесе оған қатысу қылмысы. 5 жылдан 12 жылға дейін бас бостандығынан айыру</a:t>
            </a:r>
          </a:p>
        </p:txBody>
      </p:sp>
      <p:pic>
        <p:nvPicPr>
          <p:cNvPr id="643"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7">
            <a:alphaModFix/>
          </a:blip>
          <a:stretch/>
        </p:blipFill>
        <p:spPr>
          <a:xfrm>
            <a:off x="12012263" y="6360224"/>
            <a:ext cx="5305425" cy="9525"/>
          </a:xfrm>
          <a:prstGeom prst="rect">
            <a:avLst/>
          </a:prstGeom>
        </p:spPr>
      </p:pic>
      <p:pic>
        <p:nvPicPr>
          <p:cNvPr id="645" name="iconNode3">
            <a:extLst>
              <a:ext uri="{FF2B5EF4-FFF2-40B4-BE49-F238E27FC236}">
                <a16:creationId xmlns:a16="http://schemas.microsoft.com/office/drawing/2014/main" id="{A8642F66-C0BB-4949-9A9C-024B120A5D52}"/>
              </a:ext>
            </a:extLst>
          </p:cNvPr>
          <p:cNvPicPr>
            <a:picLocks noChangeAspect="1"/>
          </p:cNvPicPr>
          <p:nvPr/>
        </p:nvPicPr>
        <p:blipFill rotWithShape="1">
          <a:blip r:embed="rId10">
            <a:alphaModFix/>
            <a:extLst>
              <a:ext uri="{0A46BAF6-C5AD-4D46-9272-F0A7599F048D}">
                <a14:useLocalDpi xmlns:a14="http://schemas.microsoft.com/office/drawing/2010/main" xmlns:p14="http://schemas.microsoft.com/office/powerpoint/2010/main" xmlns:asvg="http://schemas.microsoft.com/office/drawing/2016/SVG/main" xmlns:a16="http://schemas.microsoft.com/office/drawing/2014/main" xmlns="" val="0"/>
              </a:ext>
            </a:extLst>
          </a:blip>
          <a:srcRect/>
          <a:stretch/>
        </p:blipFill>
        <p:spPr>
          <a:xfrm>
            <a:off x="1408081" y="6603016"/>
            <a:ext cx="1097185" cy="1097185"/>
          </a:xfrm>
          <a:prstGeom prst="rect">
            <a:avLst/>
          </a:prstGeom>
        </p:spPr>
      </p:pic>
      <p:sp>
        <p:nvSpPr>
          <p:cNvPr id="647" name="Primary Heading-3">
            <a:extLst>
              <a:ext uri="{FF2B5EF4-FFF2-40B4-BE49-F238E27FC236}">
                <a16:creationId xmlns:a16="http://schemas.microsoft.com/office/drawing/2014/main" id="{111B4A49-B930-4A89-A1CD-6CA2B3D95AED}"/>
              </a:ext>
            </a:extLst>
          </p:cNvPr>
          <p:cNvSpPr txBox="1"/>
          <p:nvPr/>
        </p:nvSpPr>
        <p:spPr>
          <a:xfrm>
            <a:off x="1408081" y="8005000"/>
            <a:ext cx="4872038" cy="1019175"/>
          </a:xfrm>
          <a:prstGeom prst="rect">
            <a:avLst/>
          </a:prstGeom>
          <a:noFill/>
        </p:spPr>
        <p:txBody>
          <a:bodyPr vertOverflow="clip" horzOverflow="clip" wrap="square" lIns="0" tIns="0" rIns="0" bIns="0" rtlCol="0" anchor="t">
            <a:spAutoFit/>
          </a:bodyPr>
          <a:lstStyle/>
          <a:p>
            <a:pPr algn="l">
              <a:lnSpc>
                <a:spcPts val="2640"/>
              </a:lnSpc>
            </a:pPr>
            <a:r>
              <a:rPr lang="en-US" sz="1650" dirty="0">
                <a:solidFill>
                  <a:srgbClr val="FFFFFF">
                    <a:alpha val="100000"/>
                  </a:srgbClr>
                </a:solidFill>
                <a:latin typeface="Lora" panose="00000700000000000000" pitchFamily="2" charset="0"/>
              </a:rPr>
              <a:t>258-бап – терроризмді қаржыландыруға қарсы күрес. 5 жылдан 15 жылға дейін бас бостандығынан айыру</a:t>
            </a:r>
          </a:p>
        </p:txBody>
      </p:sp>
      <p:pic>
        <p:nvPicPr>
          <p:cNvPr id="649"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11">
            <a:alphaModFix/>
          </a:blip>
          <a:stretch/>
        </p:blipFill>
        <p:spPr>
          <a:xfrm>
            <a:off x="6467326" y="6369547"/>
            <a:ext cx="9525" cy="3314700"/>
          </a:xfrm>
          <a:prstGeom prst="rect">
            <a:avLst/>
          </a:prstGeom>
        </p:spPr>
      </p:pic>
      <p:pic>
        <p:nvPicPr>
          <p:cNvPr id="651" name="iconNode4">
            <a:extLst>
              <a:ext uri="{FF2B5EF4-FFF2-40B4-BE49-F238E27FC236}">
                <a16:creationId xmlns:a16="http://schemas.microsoft.com/office/drawing/2014/main" id="{A8642F66-C0BB-4949-9A9C-024B120A5D52}"/>
              </a:ext>
            </a:extLst>
          </p:cNvPr>
          <p:cNvPicPr>
            <a:picLocks noChangeAspect="1"/>
          </p:cNvPicPr>
          <p:nvPr/>
        </p:nvPicPr>
        <p:blipFill rotWithShape="1">
          <a:blip r:embed="rId12">
            <a:alphaModFix/>
            <a:extLst>
              <a:ext uri="{3D0CC1D3-49D5-46FB-8291-56AD118F014B}">
                <a14:useLocalDpi xmlns:a14="http://schemas.microsoft.com/office/drawing/2010/main" xmlns:p14="http://schemas.microsoft.com/office/powerpoint/2010/main" xmlns:asvg="http://schemas.microsoft.com/office/drawing/2016/SVG/main" xmlns:a16="http://schemas.microsoft.com/office/drawing/2014/main" xmlns="" val="0"/>
              </a:ext>
            </a:extLst>
          </a:blip>
          <a:srcRect/>
          <a:stretch/>
        </p:blipFill>
        <p:spPr>
          <a:xfrm>
            <a:off x="6710172" y="6603016"/>
            <a:ext cx="1097185" cy="1097185"/>
          </a:xfrm>
          <a:prstGeom prst="rect">
            <a:avLst/>
          </a:prstGeom>
        </p:spPr>
      </p:pic>
      <p:sp>
        <p:nvSpPr>
          <p:cNvPr id="653" name="Primary Heading-4">
            <a:extLst>
              <a:ext uri="{FF2B5EF4-FFF2-40B4-BE49-F238E27FC236}">
                <a16:creationId xmlns:a16="http://schemas.microsoft.com/office/drawing/2014/main" id="{111B4A49-B930-4A89-A1CD-6CA2B3D95AED}"/>
              </a:ext>
            </a:extLst>
          </p:cNvPr>
          <p:cNvSpPr txBox="1"/>
          <p:nvPr/>
        </p:nvSpPr>
        <p:spPr>
          <a:xfrm>
            <a:off x="6710172" y="8005000"/>
            <a:ext cx="4872038" cy="1352550"/>
          </a:xfrm>
          <a:prstGeom prst="rect">
            <a:avLst/>
          </a:prstGeom>
          <a:noFill/>
        </p:spPr>
        <p:txBody>
          <a:bodyPr vertOverflow="clip" horzOverflow="clip" wrap="square" lIns="0" tIns="0" rIns="0" bIns="0" rtlCol="0" anchor="t">
            <a:spAutoFit/>
          </a:bodyPr>
          <a:lstStyle/>
          <a:p>
            <a:pPr algn="l">
              <a:lnSpc>
                <a:spcPts val="2640"/>
              </a:lnSpc>
            </a:pPr>
            <a:r>
              <a:rPr lang="en-US" sz="1650" dirty="0">
                <a:solidFill>
                  <a:srgbClr val="FFFFFF">
                    <a:alpha val="100000"/>
                  </a:srgbClr>
                </a:solidFill>
                <a:latin typeface="Lora" panose="00000700000000000000" pitchFamily="2" charset="0"/>
              </a:rPr>
              <a:t>273-бап - террористік акт (жарылыс, шабуыл, т.б.) туралы шындыққа сай келмейтін ақпаратты қасақана хабарлау. </a:t>
            </a:r>
            <a:r>
              <a:rPr lang="en-US" sz="1650" dirty="0">
                <a:solidFill>
                  <a:srgbClr val="FFFFFF"/>
                </a:solidFill>
                <a:latin typeface="Lora" panose="00000700000000000000" pitchFamily="2" charset="0"/>
              </a:rPr>
              <a:t>5 жылға дейін бас бостандығынан айыру</a:t>
            </a:r>
          </a:p>
        </p:txBody>
      </p:sp>
      <p:pic>
        <p:nvPicPr>
          <p:cNvPr id="655"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11">
            <a:alphaModFix/>
          </a:blip>
          <a:stretch/>
        </p:blipFill>
        <p:spPr>
          <a:xfrm>
            <a:off x="11769471" y="6369653"/>
            <a:ext cx="9525" cy="3314700"/>
          </a:xfrm>
          <a:prstGeom prst="rect">
            <a:avLst/>
          </a:prstGeom>
        </p:spPr>
      </p:pic>
      <p:pic>
        <p:nvPicPr>
          <p:cNvPr id="657" name="iconNode5">
            <a:extLst>
              <a:ext uri="{FF2B5EF4-FFF2-40B4-BE49-F238E27FC236}">
                <a16:creationId xmlns:a16="http://schemas.microsoft.com/office/drawing/2014/main" id="{A8642F66-C0BB-4949-9A9C-024B120A5D52}"/>
              </a:ext>
            </a:extLst>
          </p:cNvPr>
          <p:cNvPicPr>
            <a:picLocks noChangeAspect="1"/>
          </p:cNvPicPr>
          <p:nvPr/>
        </p:nvPicPr>
        <p:blipFill rotWithShape="1">
          <a:blip r:embed="rId13">
            <a:alphaModFix/>
            <a:extLst>
              <a:ext uri="{2B66AF56-17BF-4063-B3F2-7AF5C4204343}">
                <a14:useLocalDpi xmlns:a14="http://schemas.microsoft.com/office/drawing/2010/main" xmlns:p14="http://schemas.microsoft.com/office/powerpoint/2010/main" xmlns:asvg="http://schemas.microsoft.com/office/drawing/2016/SVG/main" xmlns:a16="http://schemas.microsoft.com/office/drawing/2014/main" xmlns="" val="0"/>
              </a:ext>
            </a:extLst>
          </a:blip>
          <a:srcRect/>
          <a:stretch/>
        </p:blipFill>
        <p:spPr>
          <a:xfrm>
            <a:off x="12012263" y="6603016"/>
            <a:ext cx="1097185" cy="1097185"/>
          </a:xfrm>
          <a:prstGeom prst="rect">
            <a:avLst/>
          </a:prstGeom>
        </p:spPr>
      </p:pic>
      <p:sp>
        <p:nvSpPr>
          <p:cNvPr id="659" name="Primary Heading-5">
            <a:extLst>
              <a:ext uri="{FF2B5EF4-FFF2-40B4-BE49-F238E27FC236}">
                <a16:creationId xmlns:a16="http://schemas.microsoft.com/office/drawing/2014/main" id="{111B4A49-B930-4A89-A1CD-6CA2B3D95AED}"/>
              </a:ext>
            </a:extLst>
          </p:cNvPr>
          <p:cNvSpPr txBox="1"/>
          <p:nvPr/>
        </p:nvSpPr>
        <p:spPr>
          <a:xfrm>
            <a:off x="12012263" y="8005000"/>
            <a:ext cx="4872038" cy="1685925"/>
          </a:xfrm>
          <a:prstGeom prst="rect">
            <a:avLst/>
          </a:prstGeom>
          <a:noFill/>
        </p:spPr>
        <p:txBody>
          <a:bodyPr vertOverflow="clip" horzOverflow="clip" wrap="square" lIns="0" tIns="0" rIns="0" bIns="0" rtlCol="0" anchor="t">
            <a:spAutoFit/>
          </a:bodyPr>
          <a:lstStyle/>
          <a:p>
            <a:pPr algn="l">
              <a:lnSpc>
                <a:spcPts val="2640"/>
              </a:lnSpc>
            </a:pPr>
            <a:r>
              <a:rPr lang="en-US" sz="1650" dirty="0">
                <a:solidFill>
                  <a:srgbClr val="FFFFFF">
                    <a:alpha val="100000"/>
                  </a:srgbClr>
                </a:solidFill>
                <a:latin typeface="Lora" panose="00000700000000000000" pitchFamily="2" charset="0"/>
              </a:rPr>
              <a:t>Бұл баптар аса ауыр қылмыстар санатына жатуына байланысты, әлеуметтік желідегі жазбалар да дәлел бола алады. Жауапкершілік көп жағдайда 14 жастан басталады ескерген жөн.  </a:t>
            </a:r>
          </a:p>
        </p:txBody>
      </p:sp>
      <p:sp>
        <p:nvSpPr>
          <p:cNvPr id="661" name="Title 3">
            <a:extLst>
              <a:ext uri="{FF2B5EF4-FFF2-40B4-BE49-F238E27FC236}">
                <a16:creationId xmlns:a16="http://schemas.microsoft.com/office/drawing/2014/main" id="{111B4A49-B930-4A89-A1CD-6CA2B3D95AED}"/>
              </a:ext>
            </a:extLst>
          </p:cNvPr>
          <p:cNvSpPr txBox="1"/>
          <p:nvPr/>
        </p:nvSpPr>
        <p:spPr>
          <a:xfrm>
            <a:off x="874776" y="836771"/>
            <a:ext cx="16540162" cy="695325"/>
          </a:xfrm>
          <a:prstGeom prst="rect">
            <a:avLst/>
          </a:prstGeom>
          <a:noFill/>
        </p:spPr>
        <p:txBody>
          <a:bodyPr vertOverflow="clip" horzOverflow="clip" wrap="square" lIns="0" tIns="0" rIns="0" bIns="0" rtlCol="0" anchor="t">
            <a:spAutoFit/>
          </a:bodyPr>
          <a:lstStyle/>
          <a:p>
            <a:pPr algn="ctr">
              <a:lnSpc>
                <a:spcPts val="5334"/>
              </a:lnSpc>
            </a:pPr>
            <a:r>
              <a:rPr lang="en-US" sz="4200" b="1" dirty="0">
                <a:solidFill>
                  <a:srgbClr val="07071B">
                    <a:alpha val="100000"/>
                  </a:srgbClr>
                </a:solidFill>
                <a:latin typeface="Roboto" panose="00000700000000000000" pitchFamily="2" charset="0"/>
              </a:rPr>
              <a:t>Қылмыстық кодекстің қауіпсіздік кепілдігі</a:t>
            </a:r>
          </a:p>
        </p:txBody>
      </p:sp>
      <p:sp>
        <p:nvSpPr>
          <p:cNvPr id="663" name="SubTitle">
            <a:extLst>
              <a:ext uri="{FF2B5EF4-FFF2-40B4-BE49-F238E27FC236}">
                <a16:creationId xmlns:a16="http://schemas.microsoft.com/office/drawing/2014/main" id="{111B4A49-B930-4A89-A1CD-6CA2B3D95AED}"/>
              </a:ext>
            </a:extLst>
          </p:cNvPr>
          <p:cNvSpPr txBox="1"/>
          <p:nvPr/>
        </p:nvSpPr>
        <p:spPr>
          <a:xfrm>
            <a:off x="874776" y="1635633"/>
            <a:ext cx="16540162" cy="371475"/>
          </a:xfrm>
          <a:prstGeom prst="rect">
            <a:avLst/>
          </a:prstGeom>
          <a:noFill/>
        </p:spPr>
        <p:txBody>
          <a:bodyPr vertOverflow="clip" horzOverflow="clip" wrap="square" lIns="0" tIns="0" rIns="0" bIns="0" rtlCol="0" anchor="t">
            <a:spAutoFit/>
          </a:bodyPr>
          <a:lstStyle/>
          <a:p>
            <a:pPr algn="ctr">
              <a:lnSpc>
                <a:spcPts val="2844"/>
              </a:lnSpc>
            </a:pPr>
            <a:r>
              <a:rPr lang="en-US" sz="1800" dirty="0">
                <a:solidFill>
                  <a:srgbClr val="6C6C80">
                    <a:alpha val="100000"/>
                  </a:srgbClr>
                </a:solidFill>
                <a:latin typeface="Lora" panose="00000700000000000000" pitchFamily="2" charset="0"/>
              </a:rPr>
              <a:t>Деструктивті діни ағымдарға, экстремизм және терроризмге қарсы негізгі баптар</a:t>
            </a:r>
          </a:p>
        </p:txBody>
      </p:sp>
      <p:pic>
        <p:nvPicPr>
          <p:cNvPr id="2" name="Рисунок 1">
            <a:extLst>
              <a:ext uri="{FF2B5EF4-FFF2-40B4-BE49-F238E27FC236}">
                <a16:creationId xmlns:a16="http://schemas.microsoft.com/office/drawing/2014/main" id="{49AA096C-D264-6069-65C7-BD830C3E897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37974" y="172278"/>
            <a:ext cx="2437397" cy="2186609"/>
          </a:xfrm>
          <a:prstGeom prst="rect">
            <a:avLst/>
          </a:prstGeom>
        </p:spPr>
      </p:pic>
    </p:spTree>
    <p:extLst>
      <p:ext uri="{BB962C8B-B14F-4D97-AF65-F5344CB8AC3E}">
        <p14:creationId xmlns:p14="http://schemas.microsoft.com/office/powerpoint/2010/main" val="36480479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60000">
        <p15:prstTrans prst="pageCurlDouble"/>
      </p:transition>
    </mc:Choice>
    <mc:Fallback xmlns="">
      <p:transition spd="slow" advTm="6000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7"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2">
            <a:alphaModFix/>
          </a:blip>
          <a:stretch/>
        </p:blipFill>
        <p:spPr>
          <a:xfrm>
            <a:off x="0" y="0"/>
            <a:ext cx="18288000" cy="10287000"/>
          </a:xfrm>
          <a:prstGeom prst="rect">
            <a:avLst/>
          </a:prstGeom>
        </p:spPr>
      </p:pic>
      <p:pic>
        <p:nvPicPr>
          <p:cNvPr id="668"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3">
            <a:alphaModFix/>
          </a:blip>
          <a:stretch/>
        </p:blipFill>
        <p:spPr>
          <a:xfrm>
            <a:off x="0" y="0"/>
            <a:ext cx="18259425" cy="10267950"/>
          </a:xfrm>
          <a:prstGeom prst="rect">
            <a:avLst/>
          </a:prstGeom>
        </p:spPr>
      </p:pic>
      <p:pic>
        <p:nvPicPr>
          <p:cNvPr id="669"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4">
            <a:alphaModFix/>
          </a:blip>
          <a:stretch/>
        </p:blipFill>
        <p:spPr>
          <a:xfrm>
            <a:off x="0" y="5442680"/>
            <a:ext cx="4019550" cy="4829175"/>
          </a:xfrm>
          <a:prstGeom prst="rect">
            <a:avLst/>
          </a:prstGeom>
        </p:spPr>
      </p:pic>
      <p:pic>
        <p:nvPicPr>
          <p:cNvPr id="674"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5">
            <a:alphaModFix/>
          </a:blip>
          <a:stretch/>
        </p:blipFill>
        <p:spPr>
          <a:xfrm>
            <a:off x="7644765" y="3921157"/>
            <a:ext cx="247650" cy="247650"/>
          </a:xfrm>
          <a:prstGeom prst="rect">
            <a:avLst/>
          </a:prstGeom>
        </p:spPr>
      </p:pic>
      <p:sp>
        <p:nvSpPr>
          <p:cNvPr id="676" name="Primary Heading-1">
            <a:extLst>
              <a:ext uri="{FF2B5EF4-FFF2-40B4-BE49-F238E27FC236}">
                <a16:creationId xmlns:a16="http://schemas.microsoft.com/office/drawing/2014/main" id="{111B4A49-B930-4A89-A1CD-6CA2B3D95AED}"/>
              </a:ext>
            </a:extLst>
          </p:cNvPr>
          <p:cNvSpPr txBox="1"/>
          <p:nvPr/>
        </p:nvSpPr>
        <p:spPr>
          <a:xfrm>
            <a:off x="8197120" y="3886867"/>
            <a:ext cx="9215438" cy="323850"/>
          </a:xfrm>
          <a:prstGeom prst="rect">
            <a:avLst/>
          </a:prstGeom>
          <a:noFill/>
        </p:spPr>
        <p:txBody>
          <a:bodyPr vertOverflow="clip" horzOverflow="clip" wrap="square" lIns="0" tIns="0" rIns="0" bIns="0" rtlCol="0" anchor="t">
            <a:spAutoFit/>
          </a:bodyPr>
          <a:lstStyle/>
          <a:p>
            <a:pPr algn="l">
              <a:lnSpc>
                <a:spcPts val="2490"/>
              </a:lnSpc>
            </a:pPr>
            <a:r>
              <a:rPr lang="en-US" sz="1500" dirty="0">
                <a:solidFill>
                  <a:srgbClr val="07071B">
                    <a:alpha val="100000"/>
                  </a:srgbClr>
                </a:solidFill>
                <a:latin typeface="Lora" panose="00000700000000000000" pitchFamily="2" charset="0"/>
              </a:rPr>
              <a:t>Дұрыс және сенімді ақпарат тарату үшін ақпараттық науқандар ұйымдастыру</a:t>
            </a:r>
          </a:p>
        </p:txBody>
      </p:sp>
      <p:pic>
        <p:nvPicPr>
          <p:cNvPr id="678"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5">
            <a:alphaModFix/>
          </a:blip>
          <a:stretch/>
        </p:blipFill>
        <p:spPr>
          <a:xfrm>
            <a:off x="7644765" y="4542092"/>
            <a:ext cx="247650" cy="247650"/>
          </a:xfrm>
          <a:prstGeom prst="rect">
            <a:avLst/>
          </a:prstGeom>
        </p:spPr>
      </p:pic>
      <p:sp>
        <p:nvSpPr>
          <p:cNvPr id="680" name="Primary Heading-2">
            <a:extLst>
              <a:ext uri="{FF2B5EF4-FFF2-40B4-BE49-F238E27FC236}">
                <a16:creationId xmlns:a16="http://schemas.microsoft.com/office/drawing/2014/main" id="{111B4A49-B930-4A89-A1CD-6CA2B3D95AED}"/>
              </a:ext>
            </a:extLst>
          </p:cNvPr>
          <p:cNvSpPr txBox="1"/>
          <p:nvPr/>
        </p:nvSpPr>
        <p:spPr>
          <a:xfrm>
            <a:off x="8197120" y="4507802"/>
            <a:ext cx="9215438" cy="323850"/>
          </a:xfrm>
          <a:prstGeom prst="rect">
            <a:avLst/>
          </a:prstGeom>
          <a:noFill/>
        </p:spPr>
        <p:txBody>
          <a:bodyPr vertOverflow="clip" horzOverflow="clip" wrap="square" lIns="0" tIns="0" rIns="0" bIns="0" rtlCol="0" anchor="t">
            <a:spAutoFit/>
          </a:bodyPr>
          <a:lstStyle/>
          <a:p>
            <a:pPr algn="l">
              <a:lnSpc>
                <a:spcPts val="2490"/>
              </a:lnSpc>
            </a:pPr>
            <a:r>
              <a:rPr lang="en-US" sz="1500" dirty="0">
                <a:solidFill>
                  <a:srgbClr val="07071B">
                    <a:alpha val="100000"/>
                  </a:srgbClr>
                </a:solidFill>
                <a:latin typeface="Lora" panose="00000700000000000000" pitchFamily="2" charset="0"/>
              </a:rPr>
              <a:t>Жалған діни идеологиялар мен деструктивті ағымдарды танып білуге арналған тренингтер өткізу</a:t>
            </a:r>
          </a:p>
        </p:txBody>
      </p:sp>
      <p:pic>
        <p:nvPicPr>
          <p:cNvPr id="682"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5">
            <a:alphaModFix/>
          </a:blip>
          <a:stretch/>
        </p:blipFill>
        <p:spPr>
          <a:xfrm>
            <a:off x="7644765" y="5163026"/>
            <a:ext cx="247650" cy="247650"/>
          </a:xfrm>
          <a:prstGeom prst="rect">
            <a:avLst/>
          </a:prstGeom>
        </p:spPr>
      </p:pic>
      <p:sp>
        <p:nvSpPr>
          <p:cNvPr id="684" name="Primary Heading-3">
            <a:extLst>
              <a:ext uri="{FF2B5EF4-FFF2-40B4-BE49-F238E27FC236}">
                <a16:creationId xmlns:a16="http://schemas.microsoft.com/office/drawing/2014/main" id="{111B4A49-B930-4A89-A1CD-6CA2B3D95AED}"/>
              </a:ext>
            </a:extLst>
          </p:cNvPr>
          <p:cNvSpPr txBox="1"/>
          <p:nvPr/>
        </p:nvSpPr>
        <p:spPr>
          <a:xfrm>
            <a:off x="8197120" y="5128736"/>
            <a:ext cx="9215438" cy="289888"/>
          </a:xfrm>
          <a:prstGeom prst="rect">
            <a:avLst/>
          </a:prstGeom>
          <a:noFill/>
        </p:spPr>
        <p:txBody>
          <a:bodyPr vertOverflow="clip" horzOverflow="clip" wrap="square" lIns="0" tIns="0" rIns="0" bIns="0" rtlCol="0" anchor="t">
            <a:spAutoFit/>
          </a:bodyPr>
          <a:lstStyle/>
          <a:p>
            <a:pPr algn="l">
              <a:lnSpc>
                <a:spcPts val="2490"/>
              </a:lnSpc>
            </a:pPr>
            <a:r>
              <a:rPr lang="en-US" sz="1500" dirty="0" err="1">
                <a:solidFill>
                  <a:srgbClr val="07071B">
                    <a:alpha val="100000"/>
                  </a:srgbClr>
                </a:solidFill>
                <a:latin typeface="Lora" panose="00000700000000000000" pitchFamily="2" charset="0"/>
              </a:rPr>
              <a:t>Діни</a:t>
            </a:r>
            <a:r>
              <a:rPr lang="en-US" sz="1500" dirty="0">
                <a:solidFill>
                  <a:srgbClr val="07071B">
                    <a:alpha val="100000"/>
                  </a:srgbClr>
                </a:solidFill>
                <a:latin typeface="Lora" panose="00000700000000000000" pitchFamily="2" charset="0"/>
              </a:rPr>
              <a:t> </a:t>
            </a:r>
            <a:r>
              <a:rPr lang="kk-KZ" sz="1500" dirty="0">
                <a:solidFill>
                  <a:srgbClr val="07071B">
                    <a:alpha val="100000"/>
                  </a:srgbClr>
                </a:solidFill>
                <a:latin typeface="Lora" panose="00000700000000000000" pitchFamily="2" charset="0"/>
              </a:rPr>
              <a:t>ақпаратты</a:t>
            </a:r>
            <a:r>
              <a:rPr lang="en-US" sz="1500" dirty="0">
                <a:solidFill>
                  <a:srgbClr val="07071B">
                    <a:alpha val="100000"/>
                  </a:srgbClr>
                </a:solidFill>
                <a:latin typeface="Lora" panose="00000700000000000000" pitchFamily="2" charset="0"/>
              </a:rPr>
              <a:t> арттыру </a:t>
            </a:r>
            <a:r>
              <a:rPr lang="en-US" sz="1500" dirty="0" err="1">
                <a:solidFill>
                  <a:srgbClr val="07071B">
                    <a:alpha val="100000"/>
                  </a:srgbClr>
                </a:solidFill>
                <a:latin typeface="Lora" panose="00000700000000000000" pitchFamily="2" charset="0"/>
              </a:rPr>
              <a:t>арқылы</a:t>
            </a:r>
            <a:r>
              <a:rPr lang="en-US" sz="1500" dirty="0">
                <a:solidFill>
                  <a:srgbClr val="07071B">
                    <a:alpha val="100000"/>
                  </a:srgbClr>
                </a:solidFill>
                <a:latin typeface="Lora" panose="00000700000000000000" pitchFamily="2" charset="0"/>
              </a:rPr>
              <a:t> </a:t>
            </a:r>
            <a:r>
              <a:rPr lang="en-US" sz="1500" dirty="0" err="1">
                <a:solidFill>
                  <a:srgbClr val="07071B">
                    <a:alpha val="100000"/>
                  </a:srgbClr>
                </a:solidFill>
                <a:latin typeface="Lora" panose="00000700000000000000" pitchFamily="2" charset="0"/>
              </a:rPr>
              <a:t>өз</a:t>
            </a:r>
            <a:r>
              <a:rPr lang="en-US" sz="1500" dirty="0">
                <a:solidFill>
                  <a:srgbClr val="07071B">
                    <a:alpha val="100000"/>
                  </a:srgbClr>
                </a:solidFill>
                <a:latin typeface="Lora" panose="00000700000000000000" pitchFamily="2" charset="0"/>
              </a:rPr>
              <a:t> діні туралы дұрыс түсінік алуына қолдау көрсету</a:t>
            </a:r>
          </a:p>
        </p:txBody>
      </p:sp>
      <p:pic>
        <p:nvPicPr>
          <p:cNvPr id="686"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5">
            <a:alphaModFix/>
          </a:blip>
          <a:stretch/>
        </p:blipFill>
        <p:spPr>
          <a:xfrm>
            <a:off x="7644765" y="6100096"/>
            <a:ext cx="247650" cy="247650"/>
          </a:xfrm>
          <a:prstGeom prst="rect">
            <a:avLst/>
          </a:prstGeom>
        </p:spPr>
      </p:pic>
      <p:sp>
        <p:nvSpPr>
          <p:cNvPr id="688" name="Primary Heading-4">
            <a:extLst>
              <a:ext uri="{FF2B5EF4-FFF2-40B4-BE49-F238E27FC236}">
                <a16:creationId xmlns:a16="http://schemas.microsoft.com/office/drawing/2014/main" id="{111B4A49-B930-4A89-A1CD-6CA2B3D95AED}"/>
              </a:ext>
            </a:extLst>
          </p:cNvPr>
          <p:cNvSpPr txBox="1"/>
          <p:nvPr/>
        </p:nvSpPr>
        <p:spPr>
          <a:xfrm>
            <a:off x="8197120" y="6065901"/>
            <a:ext cx="9215438" cy="289888"/>
          </a:xfrm>
          <a:prstGeom prst="rect">
            <a:avLst/>
          </a:prstGeom>
          <a:noFill/>
        </p:spPr>
        <p:txBody>
          <a:bodyPr vertOverflow="clip" horzOverflow="clip" wrap="square" lIns="0" tIns="0" rIns="0" bIns="0" rtlCol="0" anchor="t">
            <a:spAutoFit/>
          </a:bodyPr>
          <a:lstStyle/>
          <a:p>
            <a:pPr algn="l">
              <a:lnSpc>
                <a:spcPts val="2490"/>
              </a:lnSpc>
            </a:pPr>
            <a:r>
              <a:rPr lang="kk-KZ" sz="1500" dirty="0">
                <a:solidFill>
                  <a:srgbClr val="07071B">
                    <a:alpha val="100000"/>
                  </a:srgbClr>
                </a:solidFill>
                <a:latin typeface="Lora" panose="00000700000000000000" pitchFamily="2" charset="0"/>
              </a:rPr>
              <a:t>Д</a:t>
            </a:r>
            <a:r>
              <a:rPr lang="en-US" sz="1500" dirty="0" err="1">
                <a:solidFill>
                  <a:srgbClr val="07071B">
                    <a:alpha val="100000"/>
                  </a:srgbClr>
                </a:solidFill>
                <a:latin typeface="Lora" panose="00000700000000000000" pitchFamily="2" charset="0"/>
              </a:rPr>
              <a:t>іни</a:t>
            </a:r>
            <a:r>
              <a:rPr lang="en-US" sz="1500" dirty="0">
                <a:solidFill>
                  <a:srgbClr val="07071B">
                    <a:alpha val="100000"/>
                  </a:srgbClr>
                </a:solidFill>
                <a:latin typeface="Lora" panose="00000700000000000000" pitchFamily="2" charset="0"/>
              </a:rPr>
              <a:t> ақпаратқа қолжетімділігін арттыру және саналы таңдау жасауын қамтамасыз ету</a:t>
            </a:r>
          </a:p>
        </p:txBody>
      </p:sp>
      <p:pic>
        <p:nvPicPr>
          <p:cNvPr id="690"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5">
            <a:alphaModFix/>
          </a:blip>
          <a:stretch/>
        </p:blipFill>
        <p:spPr>
          <a:xfrm>
            <a:off x="7644765" y="6721126"/>
            <a:ext cx="247650" cy="247650"/>
          </a:xfrm>
          <a:prstGeom prst="rect">
            <a:avLst/>
          </a:prstGeom>
        </p:spPr>
      </p:pic>
      <p:sp>
        <p:nvSpPr>
          <p:cNvPr id="692" name="Primary Heading-5">
            <a:extLst>
              <a:ext uri="{FF2B5EF4-FFF2-40B4-BE49-F238E27FC236}">
                <a16:creationId xmlns:a16="http://schemas.microsoft.com/office/drawing/2014/main" id="{111B4A49-B930-4A89-A1CD-6CA2B3D95AED}"/>
              </a:ext>
            </a:extLst>
          </p:cNvPr>
          <p:cNvSpPr txBox="1"/>
          <p:nvPr/>
        </p:nvSpPr>
        <p:spPr>
          <a:xfrm>
            <a:off x="8197120" y="6686836"/>
            <a:ext cx="9215438" cy="289888"/>
          </a:xfrm>
          <a:prstGeom prst="rect">
            <a:avLst/>
          </a:prstGeom>
          <a:noFill/>
        </p:spPr>
        <p:txBody>
          <a:bodyPr vertOverflow="clip" horzOverflow="clip" wrap="square" lIns="0" tIns="0" rIns="0" bIns="0" rtlCol="0" anchor="t">
            <a:spAutoFit/>
          </a:bodyPr>
          <a:lstStyle/>
          <a:p>
            <a:pPr algn="l">
              <a:lnSpc>
                <a:spcPts val="2490"/>
              </a:lnSpc>
            </a:pPr>
            <a:r>
              <a:rPr lang="en-US" sz="1500" dirty="0">
                <a:solidFill>
                  <a:srgbClr val="07071B">
                    <a:alpha val="100000"/>
                  </a:srgbClr>
                </a:solidFill>
                <a:latin typeface="Lora" panose="00000700000000000000" pitchFamily="2" charset="0"/>
              </a:rPr>
              <a:t>Діни сауаттылықты арттыру — </a:t>
            </a:r>
            <a:r>
              <a:rPr lang="en-US" sz="1500" dirty="0" err="1">
                <a:solidFill>
                  <a:srgbClr val="07071B">
                    <a:alpha val="100000"/>
                  </a:srgbClr>
                </a:solidFill>
                <a:latin typeface="Lora" panose="00000700000000000000" pitchFamily="2" charset="0"/>
              </a:rPr>
              <a:t>жас</a:t>
            </a:r>
            <a:r>
              <a:rPr lang="kk-KZ" sz="1500" dirty="0">
                <a:solidFill>
                  <a:srgbClr val="07071B">
                    <a:alpha val="100000"/>
                  </a:srgbClr>
                </a:solidFill>
                <a:latin typeface="Lora" panose="00000700000000000000" pitchFamily="2" charset="0"/>
              </a:rPr>
              <a:t>өспірімдерді</a:t>
            </a:r>
            <a:r>
              <a:rPr lang="en-US" sz="1500" dirty="0">
                <a:solidFill>
                  <a:srgbClr val="07071B">
                    <a:alpha val="100000"/>
                  </a:srgbClr>
                </a:solidFill>
                <a:latin typeface="Lora" panose="00000700000000000000" pitchFamily="2" charset="0"/>
              </a:rPr>
              <a:t> деструктивті ағымдардан қорғаудың негізгі жолы</a:t>
            </a:r>
          </a:p>
        </p:txBody>
      </p:sp>
      <p:pic>
        <p:nvPicPr>
          <p:cNvPr id="694" name="layoutShapeInnerChild14">
            <a:extLst>
              <a:ext uri="{FF2B5EF4-FFF2-40B4-BE49-F238E27FC236}">
                <a16:creationId xmlns:a16="http://schemas.microsoft.com/office/drawing/2014/main" id="{A8642F66-C0BB-4949-9A9C-024B120A5D52}"/>
              </a:ext>
            </a:extLst>
          </p:cNvPr>
          <p:cNvPicPr>
            <a:picLocks noChangeAspect="1"/>
          </p:cNvPicPr>
          <p:nvPr/>
        </p:nvPicPr>
        <p:blipFill rotWithShape="1">
          <a:blip r:embed="rId6">
            <a:alphaModFix/>
            <a:extLst>
              <a:ext uri="{CB8FDAC3-31F7-4CCF-96B5-6C0C55865B72}">
                <a14:useLocalDpi xmlns:a14="http://schemas.microsoft.com/office/drawing/2010/main" xmlns:p14="http://schemas.microsoft.com/office/powerpoint/2010/main" xmlns:asvg="http://schemas.microsoft.com/office/drawing/2016/SVG/main" xmlns:a16="http://schemas.microsoft.com/office/drawing/2014/main" xmlns="" val="0"/>
              </a:ext>
            </a:extLst>
          </a:blip>
          <a:srcRect/>
          <a:stretch/>
        </p:blipFill>
        <p:spPr>
          <a:xfrm>
            <a:off x="1277969" y="6268688"/>
            <a:ext cx="4000500" cy="4000500"/>
          </a:xfrm>
          <a:prstGeom prst="rect">
            <a:avLst/>
          </a:prstGeom>
        </p:spPr>
      </p:pic>
      <p:pic>
        <p:nvPicPr>
          <p:cNvPr id="695" name="layoutShapeInnerChild11">
            <a:extLst>
              <a:ext uri="{FF2B5EF4-FFF2-40B4-BE49-F238E27FC236}">
                <a16:creationId xmlns:a16="http://schemas.microsoft.com/office/drawing/2014/main" id="{A8642F66-C0BB-4949-9A9C-024B120A5D52}"/>
              </a:ext>
            </a:extLst>
          </p:cNvPr>
          <p:cNvPicPr>
            <a:picLocks noChangeAspect="1"/>
          </p:cNvPicPr>
          <p:nvPr/>
        </p:nvPicPr>
        <p:blipFill rotWithShape="1">
          <a:blip r:embed="rId7">
            <a:alphaModFix/>
            <a:extLst>
              <a:ext uri="{EAC55569-44D2-4056-9C3B-7DB25C714162}">
                <a14:useLocalDpi xmlns:a14="http://schemas.microsoft.com/office/drawing/2010/main" xmlns:p14="http://schemas.microsoft.com/office/powerpoint/2010/main" xmlns:asvg="http://schemas.microsoft.com/office/drawing/2016/SVG/main" xmlns:a16="http://schemas.microsoft.com/office/drawing/2014/main" xmlns="" val="0"/>
              </a:ext>
            </a:extLst>
          </a:blip>
          <a:srcRect/>
          <a:stretch/>
        </p:blipFill>
        <p:spPr>
          <a:xfrm>
            <a:off x="361950" y="4581525"/>
            <a:ext cx="1990630" cy="1990630"/>
          </a:xfrm>
          <a:prstGeom prst="rect">
            <a:avLst/>
          </a:prstGeom>
        </p:spPr>
      </p:pic>
      <p:sp>
        <p:nvSpPr>
          <p:cNvPr id="697" name="Title 3">
            <a:extLst>
              <a:ext uri="{FF2B5EF4-FFF2-40B4-BE49-F238E27FC236}">
                <a16:creationId xmlns:a16="http://schemas.microsoft.com/office/drawing/2014/main" id="{111B4A49-B930-4A89-A1CD-6CA2B3D95AED}"/>
              </a:ext>
            </a:extLst>
          </p:cNvPr>
          <p:cNvSpPr txBox="1"/>
          <p:nvPr/>
        </p:nvSpPr>
        <p:spPr>
          <a:xfrm>
            <a:off x="912781" y="1255109"/>
            <a:ext cx="5472112" cy="1885950"/>
          </a:xfrm>
          <a:prstGeom prst="rect">
            <a:avLst/>
          </a:prstGeom>
          <a:noFill/>
        </p:spPr>
        <p:txBody>
          <a:bodyPr vertOverflow="clip" horzOverflow="clip" wrap="square" lIns="0" tIns="0" rIns="0" bIns="0" rtlCol="0" anchor="t">
            <a:spAutoFit/>
          </a:bodyPr>
          <a:lstStyle/>
          <a:p>
            <a:pPr algn="l">
              <a:lnSpc>
                <a:spcPts val="4953"/>
              </a:lnSpc>
            </a:pPr>
            <a:r>
              <a:rPr lang="en-US" sz="3900" b="1" dirty="0">
                <a:solidFill>
                  <a:srgbClr val="07071B">
                    <a:alpha val="100000"/>
                  </a:srgbClr>
                </a:solidFill>
                <a:latin typeface="Roboto" panose="00000700000000000000" pitchFamily="2" charset="0"/>
              </a:rPr>
              <a:t>Алдын алу шаралары: Діни сауаттылықты арттыру</a:t>
            </a:r>
          </a:p>
        </p:txBody>
      </p:sp>
      <p:sp>
        <p:nvSpPr>
          <p:cNvPr id="699" name="SubTitle">
            <a:extLst>
              <a:ext uri="{FF2B5EF4-FFF2-40B4-BE49-F238E27FC236}">
                <a16:creationId xmlns:a16="http://schemas.microsoft.com/office/drawing/2014/main" id="{111B4A49-B930-4A89-A1CD-6CA2B3D95AED}"/>
              </a:ext>
            </a:extLst>
          </p:cNvPr>
          <p:cNvSpPr txBox="1"/>
          <p:nvPr/>
        </p:nvSpPr>
        <p:spPr>
          <a:xfrm>
            <a:off x="912781" y="3233071"/>
            <a:ext cx="5472112" cy="523875"/>
          </a:xfrm>
          <a:prstGeom prst="rect">
            <a:avLst/>
          </a:prstGeom>
          <a:noFill/>
        </p:spPr>
        <p:txBody>
          <a:bodyPr vertOverflow="clip" horzOverflow="clip" wrap="square" lIns="0" tIns="0" rIns="0" bIns="0" rtlCol="0" anchor="t">
            <a:spAutoFit/>
          </a:bodyPr>
          <a:lstStyle/>
          <a:p>
            <a:pPr algn="l">
              <a:lnSpc>
                <a:spcPts val="2136"/>
              </a:lnSpc>
            </a:pPr>
            <a:r>
              <a:rPr lang="en-US" sz="1200" dirty="0" err="1">
                <a:solidFill>
                  <a:srgbClr val="6C6C80">
                    <a:alpha val="100000"/>
                  </a:srgbClr>
                </a:solidFill>
                <a:latin typeface="Lora" panose="00000700000000000000" pitchFamily="2" charset="0"/>
              </a:rPr>
              <a:t>Жас</a:t>
            </a:r>
            <a:r>
              <a:rPr lang="kk-KZ" sz="1200" dirty="0">
                <a:solidFill>
                  <a:srgbClr val="6C6C80">
                    <a:alpha val="100000"/>
                  </a:srgbClr>
                </a:solidFill>
                <a:latin typeface="Lora" panose="00000700000000000000" pitchFamily="2" charset="0"/>
              </a:rPr>
              <a:t>өспірімдерді</a:t>
            </a:r>
            <a:r>
              <a:rPr lang="en-US" sz="1200" dirty="0">
                <a:solidFill>
                  <a:srgbClr val="6C6C80">
                    <a:alpha val="100000"/>
                  </a:srgbClr>
                </a:solidFill>
                <a:latin typeface="Lora" panose="00000700000000000000" pitchFamily="2" charset="0"/>
              </a:rPr>
              <a:t> дұрыс ақпаратпен қамтамасыз етіп, деструктивті идеологиялардан қорғау</a:t>
            </a:r>
          </a:p>
        </p:txBody>
      </p:sp>
      <p:pic>
        <p:nvPicPr>
          <p:cNvPr id="2" name="Рисунок 1">
            <a:extLst>
              <a:ext uri="{FF2B5EF4-FFF2-40B4-BE49-F238E27FC236}">
                <a16:creationId xmlns:a16="http://schemas.microsoft.com/office/drawing/2014/main" id="{0D8E3459-5737-93CD-D89C-F60E27EDE0E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481879" y="7236754"/>
            <a:ext cx="2930679" cy="2771165"/>
          </a:xfrm>
          <a:prstGeom prst="rect">
            <a:avLst/>
          </a:prstGeom>
        </p:spPr>
      </p:pic>
    </p:spTree>
    <p:extLst>
      <p:ext uri="{BB962C8B-B14F-4D97-AF65-F5344CB8AC3E}">
        <p14:creationId xmlns:p14="http://schemas.microsoft.com/office/powerpoint/2010/main" val="36480479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60000">
        <p15:prstTrans prst="airplane"/>
      </p:transition>
    </mc:Choice>
    <mc:Fallback xmlns="">
      <p:transition spd="slow" advTm="6000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3"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2">
            <a:alphaModFix/>
          </a:blip>
          <a:stretch/>
        </p:blipFill>
        <p:spPr>
          <a:xfrm>
            <a:off x="0" y="0"/>
            <a:ext cx="18288000" cy="10287000"/>
          </a:xfrm>
          <a:prstGeom prst="rect">
            <a:avLst/>
          </a:prstGeom>
        </p:spPr>
      </p:pic>
      <p:pic>
        <p:nvPicPr>
          <p:cNvPr id="704"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3">
            <a:alphaModFix/>
          </a:blip>
          <a:stretch/>
        </p:blipFill>
        <p:spPr>
          <a:xfrm>
            <a:off x="0" y="0"/>
            <a:ext cx="18259425" cy="10267950"/>
          </a:xfrm>
          <a:prstGeom prst="rect">
            <a:avLst/>
          </a:prstGeom>
        </p:spPr>
      </p:pic>
      <p:pic>
        <p:nvPicPr>
          <p:cNvPr id="705"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4">
            <a:alphaModFix/>
          </a:blip>
          <a:stretch/>
        </p:blipFill>
        <p:spPr>
          <a:xfrm>
            <a:off x="874663" y="3118694"/>
            <a:ext cx="16506825" cy="7153275"/>
          </a:xfrm>
          <a:prstGeom prst="rect">
            <a:avLst/>
          </a:prstGeom>
        </p:spPr>
      </p:pic>
      <p:pic>
        <p:nvPicPr>
          <p:cNvPr id="707" name="imageNode0">
            <a:extLst>
              <a:ext uri="{FF2B5EF4-FFF2-40B4-BE49-F238E27FC236}">
                <a16:creationId xmlns:a16="http://schemas.microsoft.com/office/drawing/2014/main" id="{A8642F66-C0BB-4949-9A9C-024B120A5D52}"/>
              </a:ext>
            </a:extLst>
          </p:cNvPr>
          <p:cNvPicPr preferRelativeResize="0">
            <a:picLocks noChangeAspect="1"/>
          </p:cNvPicPr>
          <p:nvPr/>
        </p:nvPicPr>
        <p:blipFill rotWithShape="1">
          <a:blip r:embed="rId5">
            <a:alphaModFix/>
          </a:blip>
          <a:stretch/>
        </p:blipFill>
        <p:spPr>
          <a:xfrm>
            <a:off x="1408081" y="4046601"/>
            <a:ext cx="1466850" cy="1466850"/>
          </a:xfrm>
          <a:prstGeom prst="rect">
            <a:avLst/>
          </a:prstGeom>
        </p:spPr>
      </p:pic>
      <p:sp>
        <p:nvSpPr>
          <p:cNvPr id="709" name="Primary Heading-0">
            <a:extLst>
              <a:ext uri="{FF2B5EF4-FFF2-40B4-BE49-F238E27FC236}">
                <a16:creationId xmlns:a16="http://schemas.microsoft.com/office/drawing/2014/main" id="{111B4A49-B930-4A89-A1CD-6CA2B3D95AED}"/>
              </a:ext>
            </a:extLst>
          </p:cNvPr>
          <p:cNvSpPr txBox="1"/>
          <p:nvPr/>
        </p:nvSpPr>
        <p:spPr>
          <a:xfrm>
            <a:off x="1408081" y="5738146"/>
            <a:ext cx="4872038" cy="687624"/>
          </a:xfrm>
          <a:prstGeom prst="rect">
            <a:avLst/>
          </a:prstGeom>
          <a:noFill/>
        </p:spPr>
        <p:txBody>
          <a:bodyPr vertOverflow="clip" horzOverflow="clip" wrap="square" lIns="0" tIns="0" rIns="0" bIns="0" rtlCol="0" anchor="t">
            <a:spAutoFit/>
          </a:bodyPr>
          <a:lstStyle/>
          <a:p>
            <a:pPr algn="l">
              <a:lnSpc>
                <a:spcPts val="2844"/>
              </a:lnSpc>
            </a:pPr>
            <a:r>
              <a:rPr lang="en-US" sz="1800" dirty="0" err="1">
                <a:solidFill>
                  <a:srgbClr val="FFFFFF">
                    <a:alpha val="100000"/>
                  </a:srgbClr>
                </a:solidFill>
                <a:latin typeface="Lora" panose="00000700000000000000" pitchFamily="2" charset="0"/>
              </a:rPr>
              <a:t>Ата-аналар</a:t>
            </a:r>
            <a:r>
              <a:rPr lang="en-US" sz="1800" dirty="0">
                <a:solidFill>
                  <a:srgbClr val="FFFFFF">
                    <a:alpha val="100000"/>
                  </a:srgbClr>
                </a:solidFill>
                <a:latin typeface="Lora" panose="00000700000000000000" pitchFamily="2" charset="0"/>
              </a:rPr>
              <a:t> дұрыс бағыт беріп, моральдық қолдау көрсетеді</a:t>
            </a:r>
          </a:p>
        </p:txBody>
      </p:sp>
      <p:pic>
        <p:nvPicPr>
          <p:cNvPr id="711" name="imageNode1">
            <a:extLst>
              <a:ext uri="{FF2B5EF4-FFF2-40B4-BE49-F238E27FC236}">
                <a16:creationId xmlns:a16="http://schemas.microsoft.com/office/drawing/2014/main" id="{A8642F66-C0BB-4949-9A9C-024B120A5D52}"/>
              </a:ext>
            </a:extLst>
          </p:cNvPr>
          <p:cNvPicPr preferRelativeResize="0">
            <a:picLocks noChangeAspect="1"/>
          </p:cNvPicPr>
          <p:nvPr/>
        </p:nvPicPr>
        <p:blipFill rotWithShape="1">
          <a:blip r:embed="rId6">
            <a:alphaModFix/>
          </a:blip>
          <a:stretch/>
        </p:blipFill>
        <p:spPr>
          <a:xfrm>
            <a:off x="6707029" y="3690461"/>
            <a:ext cx="1466850" cy="1466850"/>
          </a:xfrm>
          <a:prstGeom prst="rect">
            <a:avLst/>
          </a:prstGeom>
        </p:spPr>
      </p:pic>
      <p:sp>
        <p:nvSpPr>
          <p:cNvPr id="713" name="Primary Heading-1">
            <a:extLst>
              <a:ext uri="{FF2B5EF4-FFF2-40B4-BE49-F238E27FC236}">
                <a16:creationId xmlns:a16="http://schemas.microsoft.com/office/drawing/2014/main" id="{111B4A49-B930-4A89-A1CD-6CA2B3D95AED}"/>
              </a:ext>
            </a:extLst>
          </p:cNvPr>
          <p:cNvSpPr txBox="1"/>
          <p:nvPr/>
        </p:nvSpPr>
        <p:spPr>
          <a:xfrm>
            <a:off x="6707029" y="5381911"/>
            <a:ext cx="4872038" cy="1095375"/>
          </a:xfrm>
          <a:prstGeom prst="rect">
            <a:avLst/>
          </a:prstGeom>
          <a:noFill/>
        </p:spPr>
        <p:txBody>
          <a:bodyPr vertOverflow="clip" horzOverflow="clip" wrap="square" lIns="0" tIns="0" rIns="0" bIns="0" rtlCol="0" anchor="t">
            <a:spAutoFit/>
          </a:bodyPr>
          <a:lstStyle/>
          <a:p>
            <a:pPr algn="l">
              <a:lnSpc>
                <a:spcPts val="2844"/>
              </a:lnSpc>
            </a:pPr>
            <a:r>
              <a:rPr lang="en-US" sz="1800" dirty="0">
                <a:solidFill>
                  <a:srgbClr val="FFFFFF">
                    <a:alpha val="100000"/>
                  </a:srgbClr>
                </a:solidFill>
                <a:latin typeface="Lora" panose="00000700000000000000" pitchFamily="2" charset="0"/>
              </a:rPr>
              <a:t>Оқу орындарында деструктивті ағымдар туралы ақпараттық сабақтар өткізу маңызды</a:t>
            </a:r>
          </a:p>
        </p:txBody>
      </p:sp>
      <p:pic>
        <p:nvPicPr>
          <p:cNvPr id="715" name="imageNode2">
            <a:extLst>
              <a:ext uri="{FF2B5EF4-FFF2-40B4-BE49-F238E27FC236}">
                <a16:creationId xmlns:a16="http://schemas.microsoft.com/office/drawing/2014/main" id="{A8642F66-C0BB-4949-9A9C-024B120A5D52}"/>
              </a:ext>
            </a:extLst>
          </p:cNvPr>
          <p:cNvPicPr preferRelativeResize="0">
            <a:picLocks noChangeAspect="1"/>
          </p:cNvPicPr>
          <p:nvPr/>
        </p:nvPicPr>
        <p:blipFill rotWithShape="1">
          <a:blip r:embed="rId7">
            <a:alphaModFix/>
          </a:blip>
          <a:stretch/>
        </p:blipFill>
        <p:spPr>
          <a:xfrm>
            <a:off x="12005977" y="3690461"/>
            <a:ext cx="1466850" cy="1466850"/>
          </a:xfrm>
          <a:prstGeom prst="rect">
            <a:avLst/>
          </a:prstGeom>
        </p:spPr>
      </p:pic>
      <p:sp>
        <p:nvSpPr>
          <p:cNvPr id="717" name="Primary Heading-2">
            <a:extLst>
              <a:ext uri="{FF2B5EF4-FFF2-40B4-BE49-F238E27FC236}">
                <a16:creationId xmlns:a16="http://schemas.microsoft.com/office/drawing/2014/main" id="{111B4A49-B930-4A89-A1CD-6CA2B3D95AED}"/>
              </a:ext>
            </a:extLst>
          </p:cNvPr>
          <p:cNvSpPr txBox="1"/>
          <p:nvPr/>
        </p:nvSpPr>
        <p:spPr>
          <a:xfrm>
            <a:off x="12005977" y="5381911"/>
            <a:ext cx="4872038" cy="1046697"/>
          </a:xfrm>
          <a:prstGeom prst="rect">
            <a:avLst/>
          </a:prstGeom>
          <a:noFill/>
        </p:spPr>
        <p:txBody>
          <a:bodyPr vertOverflow="clip" horzOverflow="clip" wrap="square" lIns="0" tIns="0" rIns="0" bIns="0" rtlCol="0" anchor="t">
            <a:spAutoFit/>
          </a:bodyPr>
          <a:lstStyle/>
          <a:p>
            <a:pPr algn="l">
              <a:lnSpc>
                <a:spcPts val="2844"/>
              </a:lnSpc>
            </a:pPr>
            <a:r>
              <a:rPr lang="en-US" sz="1800" dirty="0">
                <a:solidFill>
                  <a:srgbClr val="FFFFFF">
                    <a:alpha val="100000"/>
                  </a:srgbClr>
                </a:solidFill>
                <a:latin typeface="Lora" panose="00000700000000000000" pitchFamily="2" charset="0"/>
              </a:rPr>
              <a:t>Діни сауаттылықты арттыру </a:t>
            </a:r>
            <a:r>
              <a:rPr lang="en-US" sz="1800" dirty="0" err="1">
                <a:solidFill>
                  <a:srgbClr val="FFFFFF">
                    <a:alpha val="100000"/>
                  </a:srgbClr>
                </a:solidFill>
                <a:latin typeface="Lora" panose="00000700000000000000" pitchFamily="2" charset="0"/>
              </a:rPr>
              <a:t>арқылы</a:t>
            </a:r>
            <a:r>
              <a:rPr lang="en-US" sz="1800" dirty="0">
                <a:solidFill>
                  <a:srgbClr val="FFFFFF">
                    <a:alpha val="100000"/>
                  </a:srgbClr>
                </a:solidFill>
                <a:latin typeface="Lora" panose="00000700000000000000" pitchFamily="2" charset="0"/>
              </a:rPr>
              <a:t> </a:t>
            </a:r>
            <a:r>
              <a:rPr lang="en-US" sz="1800" dirty="0" err="1">
                <a:solidFill>
                  <a:srgbClr val="FFFFFF">
                    <a:alpha val="100000"/>
                  </a:srgbClr>
                </a:solidFill>
                <a:latin typeface="Lora" panose="00000700000000000000" pitchFamily="2" charset="0"/>
              </a:rPr>
              <a:t>жас</a:t>
            </a:r>
            <a:r>
              <a:rPr lang="kk-KZ" sz="1800" dirty="0">
                <a:solidFill>
                  <a:srgbClr val="FFFFFF">
                    <a:alpha val="100000"/>
                  </a:srgbClr>
                </a:solidFill>
                <a:latin typeface="Lora" panose="00000700000000000000" pitchFamily="2" charset="0"/>
              </a:rPr>
              <a:t>өспірімдердің</a:t>
            </a:r>
            <a:r>
              <a:rPr lang="en-US" sz="1800" dirty="0">
                <a:solidFill>
                  <a:srgbClr val="FFFFFF">
                    <a:alpha val="100000"/>
                  </a:srgbClr>
                </a:solidFill>
                <a:latin typeface="Lora" panose="00000700000000000000" pitchFamily="2" charset="0"/>
              </a:rPr>
              <a:t> санасын қалыптастыруға ықпал ету</a:t>
            </a:r>
          </a:p>
        </p:txBody>
      </p:sp>
      <p:pic>
        <p:nvPicPr>
          <p:cNvPr id="719" name="imageNode3">
            <a:extLst>
              <a:ext uri="{FF2B5EF4-FFF2-40B4-BE49-F238E27FC236}">
                <a16:creationId xmlns:a16="http://schemas.microsoft.com/office/drawing/2014/main" id="{A8642F66-C0BB-4949-9A9C-024B120A5D52}"/>
              </a:ext>
            </a:extLst>
          </p:cNvPr>
          <p:cNvPicPr preferRelativeResize="0">
            <a:picLocks noChangeAspect="1"/>
          </p:cNvPicPr>
          <p:nvPr/>
        </p:nvPicPr>
        <p:blipFill rotWithShape="1">
          <a:blip r:embed="rId8">
            <a:alphaModFix/>
          </a:blip>
          <a:stretch/>
        </p:blipFill>
        <p:spPr>
          <a:xfrm>
            <a:off x="1408081" y="6922484"/>
            <a:ext cx="1466850" cy="1466850"/>
          </a:xfrm>
          <a:prstGeom prst="rect">
            <a:avLst/>
          </a:prstGeom>
        </p:spPr>
      </p:pic>
      <p:sp>
        <p:nvSpPr>
          <p:cNvPr id="721" name="Primary Heading-3">
            <a:extLst>
              <a:ext uri="{FF2B5EF4-FFF2-40B4-BE49-F238E27FC236}">
                <a16:creationId xmlns:a16="http://schemas.microsoft.com/office/drawing/2014/main" id="{111B4A49-B930-4A89-A1CD-6CA2B3D95AED}"/>
              </a:ext>
            </a:extLst>
          </p:cNvPr>
          <p:cNvSpPr txBox="1"/>
          <p:nvPr/>
        </p:nvSpPr>
        <p:spPr>
          <a:xfrm>
            <a:off x="1408081" y="8614029"/>
            <a:ext cx="4872038" cy="1095375"/>
          </a:xfrm>
          <a:prstGeom prst="rect">
            <a:avLst/>
          </a:prstGeom>
          <a:noFill/>
        </p:spPr>
        <p:txBody>
          <a:bodyPr vertOverflow="clip" horzOverflow="clip" wrap="square" lIns="0" tIns="0" rIns="0" bIns="0" rtlCol="0" anchor="t">
            <a:spAutoFit/>
          </a:bodyPr>
          <a:lstStyle/>
          <a:p>
            <a:pPr algn="l">
              <a:lnSpc>
                <a:spcPts val="2844"/>
              </a:lnSpc>
            </a:pPr>
            <a:r>
              <a:rPr lang="en-US" sz="1800" dirty="0">
                <a:solidFill>
                  <a:srgbClr val="FFFFFF">
                    <a:alpha val="100000"/>
                  </a:srgbClr>
                </a:solidFill>
                <a:latin typeface="Lora" panose="00000700000000000000" pitchFamily="2" charset="0"/>
              </a:rPr>
              <a:t>Ата-аналар мен оқу орындарының тығыз қарым-қатынасы сенімді орта қалыптастырады</a:t>
            </a:r>
          </a:p>
        </p:txBody>
      </p:sp>
      <p:pic>
        <p:nvPicPr>
          <p:cNvPr id="723" name="imageNode4">
            <a:extLst>
              <a:ext uri="{FF2B5EF4-FFF2-40B4-BE49-F238E27FC236}">
                <a16:creationId xmlns:a16="http://schemas.microsoft.com/office/drawing/2014/main" id="{A8642F66-C0BB-4949-9A9C-024B120A5D52}"/>
              </a:ext>
            </a:extLst>
          </p:cNvPr>
          <p:cNvPicPr preferRelativeResize="0">
            <a:picLocks noChangeAspect="1"/>
          </p:cNvPicPr>
          <p:nvPr/>
        </p:nvPicPr>
        <p:blipFill rotWithShape="1">
          <a:blip r:embed="rId9">
            <a:alphaModFix/>
          </a:blip>
          <a:stretch/>
        </p:blipFill>
        <p:spPr>
          <a:xfrm>
            <a:off x="6707029" y="6922484"/>
            <a:ext cx="1466850" cy="1466850"/>
          </a:xfrm>
          <a:prstGeom prst="rect">
            <a:avLst/>
          </a:prstGeom>
        </p:spPr>
      </p:pic>
      <p:sp>
        <p:nvSpPr>
          <p:cNvPr id="725" name="Primary Heading-4">
            <a:extLst>
              <a:ext uri="{FF2B5EF4-FFF2-40B4-BE49-F238E27FC236}">
                <a16:creationId xmlns:a16="http://schemas.microsoft.com/office/drawing/2014/main" id="{111B4A49-B930-4A89-A1CD-6CA2B3D95AED}"/>
              </a:ext>
            </a:extLst>
          </p:cNvPr>
          <p:cNvSpPr txBox="1"/>
          <p:nvPr/>
        </p:nvSpPr>
        <p:spPr>
          <a:xfrm>
            <a:off x="6707029" y="8614029"/>
            <a:ext cx="4872038" cy="1046697"/>
          </a:xfrm>
          <a:prstGeom prst="rect">
            <a:avLst/>
          </a:prstGeom>
          <a:noFill/>
        </p:spPr>
        <p:txBody>
          <a:bodyPr vertOverflow="clip" horzOverflow="clip" wrap="square" lIns="0" tIns="0" rIns="0" bIns="0" rtlCol="0" anchor="t">
            <a:spAutoFit/>
          </a:bodyPr>
          <a:lstStyle/>
          <a:p>
            <a:pPr algn="l">
              <a:lnSpc>
                <a:spcPts val="2844"/>
              </a:lnSpc>
            </a:pPr>
            <a:r>
              <a:rPr lang="en-US" sz="1800" dirty="0">
                <a:solidFill>
                  <a:srgbClr val="FFFFFF">
                    <a:alpha val="100000"/>
                  </a:srgbClr>
                </a:solidFill>
                <a:latin typeface="Lora" panose="00000700000000000000" pitchFamily="2" charset="0"/>
              </a:rPr>
              <a:t>Барлық тараптардың бірлескен </a:t>
            </a:r>
            <a:r>
              <a:rPr lang="en-US" sz="1800" dirty="0" err="1">
                <a:solidFill>
                  <a:srgbClr val="FFFFFF">
                    <a:alpha val="100000"/>
                  </a:srgbClr>
                </a:solidFill>
                <a:latin typeface="Lora" panose="00000700000000000000" pitchFamily="2" charset="0"/>
              </a:rPr>
              <a:t>еңбегі</a:t>
            </a:r>
            <a:r>
              <a:rPr lang="en-US" sz="1800" dirty="0">
                <a:solidFill>
                  <a:srgbClr val="FFFFFF">
                    <a:alpha val="100000"/>
                  </a:srgbClr>
                </a:solidFill>
                <a:latin typeface="Lora" panose="00000700000000000000" pitchFamily="2" charset="0"/>
              </a:rPr>
              <a:t> </a:t>
            </a:r>
            <a:r>
              <a:rPr lang="en-US" sz="1800" dirty="0" err="1">
                <a:solidFill>
                  <a:srgbClr val="FFFFFF">
                    <a:alpha val="100000"/>
                  </a:srgbClr>
                </a:solidFill>
                <a:latin typeface="Lora" panose="00000700000000000000" pitchFamily="2" charset="0"/>
              </a:rPr>
              <a:t>жас</a:t>
            </a:r>
            <a:r>
              <a:rPr lang="kk-KZ" sz="1800" dirty="0">
                <a:solidFill>
                  <a:srgbClr val="FFFFFF">
                    <a:alpha val="100000"/>
                  </a:srgbClr>
                </a:solidFill>
                <a:latin typeface="Lora" panose="00000700000000000000" pitchFamily="2" charset="0"/>
              </a:rPr>
              <a:t>өспірімдердің</a:t>
            </a:r>
            <a:r>
              <a:rPr lang="en-US" sz="1800" dirty="0">
                <a:solidFill>
                  <a:srgbClr val="FFFFFF">
                    <a:alpha val="100000"/>
                  </a:srgbClr>
                </a:solidFill>
                <a:latin typeface="Lora" panose="00000700000000000000" pitchFamily="2" charset="0"/>
              </a:rPr>
              <a:t> қауіпсіздігі мен дұрыс дамуына кепіл</a:t>
            </a:r>
          </a:p>
        </p:txBody>
      </p:sp>
      <p:sp>
        <p:nvSpPr>
          <p:cNvPr id="727" name="Title 3">
            <a:extLst>
              <a:ext uri="{FF2B5EF4-FFF2-40B4-BE49-F238E27FC236}">
                <a16:creationId xmlns:a16="http://schemas.microsoft.com/office/drawing/2014/main" id="{111B4A49-B930-4A89-A1CD-6CA2B3D95AED}"/>
              </a:ext>
            </a:extLst>
          </p:cNvPr>
          <p:cNvSpPr txBox="1"/>
          <p:nvPr/>
        </p:nvSpPr>
        <p:spPr>
          <a:xfrm>
            <a:off x="874776" y="837438"/>
            <a:ext cx="16540162" cy="1343025"/>
          </a:xfrm>
          <a:prstGeom prst="rect">
            <a:avLst/>
          </a:prstGeom>
          <a:noFill/>
        </p:spPr>
        <p:txBody>
          <a:bodyPr vertOverflow="clip" horzOverflow="clip" wrap="square" lIns="0" tIns="0" rIns="0" bIns="0" rtlCol="0" anchor="t">
            <a:spAutoFit/>
          </a:bodyPr>
          <a:lstStyle/>
          <a:p>
            <a:pPr algn="ctr">
              <a:lnSpc>
                <a:spcPts val="5334"/>
              </a:lnSpc>
            </a:pPr>
            <a:r>
              <a:rPr lang="en-US" sz="4200" b="1" dirty="0">
                <a:solidFill>
                  <a:srgbClr val="07071B">
                    <a:alpha val="100000"/>
                  </a:srgbClr>
                </a:solidFill>
                <a:latin typeface="Roboto" panose="00000700000000000000" pitchFamily="2" charset="0"/>
              </a:rPr>
              <a:t>Алдын алу шаралары: Ата-аналар мен оқу орындарының белсенді рөлі</a:t>
            </a:r>
          </a:p>
        </p:txBody>
      </p:sp>
      <p:sp>
        <p:nvSpPr>
          <p:cNvPr id="729" name="SubTitle">
            <a:extLst>
              <a:ext uri="{FF2B5EF4-FFF2-40B4-BE49-F238E27FC236}">
                <a16:creationId xmlns:a16="http://schemas.microsoft.com/office/drawing/2014/main" id="{111B4A49-B930-4A89-A1CD-6CA2B3D95AED}"/>
              </a:ext>
            </a:extLst>
          </p:cNvPr>
          <p:cNvSpPr txBox="1"/>
          <p:nvPr/>
        </p:nvSpPr>
        <p:spPr>
          <a:xfrm>
            <a:off x="874776" y="2282190"/>
            <a:ext cx="16540162" cy="328551"/>
          </a:xfrm>
          <a:prstGeom prst="rect">
            <a:avLst/>
          </a:prstGeom>
          <a:noFill/>
        </p:spPr>
        <p:txBody>
          <a:bodyPr vertOverflow="clip" horzOverflow="clip" wrap="square" lIns="0" tIns="0" rIns="0" bIns="0" rtlCol="0" anchor="t">
            <a:spAutoFit/>
          </a:bodyPr>
          <a:lstStyle/>
          <a:p>
            <a:pPr algn="ctr">
              <a:lnSpc>
                <a:spcPts val="2844"/>
              </a:lnSpc>
            </a:pPr>
            <a:r>
              <a:rPr lang="en-US" sz="1800" dirty="0" err="1">
                <a:solidFill>
                  <a:srgbClr val="6C6C80">
                    <a:alpha val="100000"/>
                  </a:srgbClr>
                </a:solidFill>
                <a:latin typeface="Lora" panose="00000700000000000000" pitchFamily="2" charset="0"/>
              </a:rPr>
              <a:t>Жас</a:t>
            </a:r>
            <a:r>
              <a:rPr lang="kk-KZ" sz="1800" dirty="0">
                <a:solidFill>
                  <a:srgbClr val="6C6C80">
                    <a:alpha val="100000"/>
                  </a:srgbClr>
                </a:solidFill>
                <a:latin typeface="Lora" panose="00000700000000000000" pitchFamily="2" charset="0"/>
              </a:rPr>
              <a:t>өспірімдерді</a:t>
            </a:r>
            <a:r>
              <a:rPr lang="en-US" sz="1800" dirty="0">
                <a:solidFill>
                  <a:srgbClr val="6C6C80">
                    <a:alpha val="100000"/>
                  </a:srgbClr>
                </a:solidFill>
                <a:latin typeface="Lora" panose="00000700000000000000" pitchFamily="2" charset="0"/>
              </a:rPr>
              <a:t> деструктивті ағымдардан қорғау үшін бірлескен күш-жігер қажет</a:t>
            </a:r>
          </a:p>
        </p:txBody>
      </p:sp>
      <p:pic>
        <p:nvPicPr>
          <p:cNvPr id="2" name="Рисунок 1">
            <a:extLst>
              <a:ext uri="{FF2B5EF4-FFF2-40B4-BE49-F238E27FC236}">
                <a16:creationId xmlns:a16="http://schemas.microsoft.com/office/drawing/2014/main" id="{6879993A-21AC-8254-1A13-5150ED92B83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877694" y="7003751"/>
            <a:ext cx="2930679" cy="2771165"/>
          </a:xfrm>
          <a:prstGeom prst="rect">
            <a:avLst/>
          </a:prstGeom>
        </p:spPr>
      </p:pic>
    </p:spTree>
    <p:extLst>
      <p:ext uri="{BB962C8B-B14F-4D97-AF65-F5344CB8AC3E}">
        <p14:creationId xmlns:p14="http://schemas.microsoft.com/office/powerpoint/2010/main" val="36480479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60000">
        <p15:prstTrans prst="crush"/>
      </p:transition>
    </mc:Choice>
    <mc:Fallback xmlns="">
      <p:transition spd="slow" advTm="6000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3"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2">
            <a:alphaModFix/>
          </a:blip>
          <a:stretch/>
        </p:blipFill>
        <p:spPr>
          <a:xfrm>
            <a:off x="0" y="0"/>
            <a:ext cx="18288000" cy="10287000"/>
          </a:xfrm>
          <a:prstGeom prst="rect">
            <a:avLst/>
          </a:prstGeom>
        </p:spPr>
      </p:pic>
      <p:pic>
        <p:nvPicPr>
          <p:cNvPr id="734"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3">
            <a:alphaModFix/>
          </a:blip>
          <a:stretch/>
        </p:blipFill>
        <p:spPr>
          <a:xfrm>
            <a:off x="0" y="0"/>
            <a:ext cx="18259425" cy="10267950"/>
          </a:xfrm>
          <a:prstGeom prst="rect">
            <a:avLst/>
          </a:prstGeom>
        </p:spPr>
      </p:pic>
      <p:pic>
        <p:nvPicPr>
          <p:cNvPr id="735"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4">
            <a:alphaModFix/>
          </a:blip>
          <a:stretch/>
        </p:blipFill>
        <p:spPr>
          <a:xfrm>
            <a:off x="0" y="3194744"/>
            <a:ext cx="11372850" cy="7077075"/>
          </a:xfrm>
          <a:prstGeom prst="rect">
            <a:avLst/>
          </a:prstGeom>
        </p:spPr>
      </p:pic>
      <p:sp>
        <p:nvSpPr>
          <p:cNvPr id="737" name="Primary Heading-0">
            <a:extLst>
              <a:ext uri="{FF2B5EF4-FFF2-40B4-BE49-F238E27FC236}">
                <a16:creationId xmlns:a16="http://schemas.microsoft.com/office/drawing/2014/main" id="{111B4A49-B930-4A89-A1CD-6CA2B3D95AED}"/>
              </a:ext>
            </a:extLst>
          </p:cNvPr>
          <p:cNvSpPr txBox="1"/>
          <p:nvPr/>
        </p:nvSpPr>
        <p:spPr>
          <a:xfrm>
            <a:off x="876300" y="4071080"/>
            <a:ext cx="8091488" cy="687624"/>
          </a:xfrm>
          <a:prstGeom prst="rect">
            <a:avLst/>
          </a:prstGeom>
          <a:noFill/>
        </p:spPr>
        <p:txBody>
          <a:bodyPr vertOverflow="clip" horzOverflow="clip" wrap="square" lIns="0" tIns="0" rIns="0" bIns="0" rtlCol="0" anchor="t">
            <a:spAutoFit/>
          </a:bodyPr>
          <a:lstStyle/>
          <a:p>
            <a:pPr algn="l">
              <a:lnSpc>
                <a:spcPts val="2844"/>
              </a:lnSpc>
            </a:pPr>
            <a:r>
              <a:rPr lang="en-US" sz="1800" dirty="0" err="1">
                <a:solidFill>
                  <a:srgbClr val="FFFFFF">
                    <a:alpha val="100000"/>
                  </a:srgbClr>
                </a:solidFill>
                <a:latin typeface="Lora" panose="00000700000000000000" pitchFamily="2" charset="0"/>
              </a:rPr>
              <a:t>Жа</a:t>
            </a:r>
            <a:r>
              <a:rPr lang="kk-KZ" sz="1800" dirty="0" err="1">
                <a:solidFill>
                  <a:srgbClr val="FFFFFF">
                    <a:alpha val="100000"/>
                  </a:srgbClr>
                </a:solidFill>
                <a:latin typeface="Lora" panose="00000700000000000000" pitchFamily="2" charset="0"/>
              </a:rPr>
              <a:t>сөспірімдер</a:t>
            </a:r>
            <a:r>
              <a:rPr lang="en-US" sz="1800" dirty="0">
                <a:solidFill>
                  <a:srgbClr val="FFFFFF">
                    <a:alpha val="100000"/>
                  </a:srgbClr>
                </a:solidFill>
                <a:latin typeface="Lora" panose="00000700000000000000" pitchFamily="2" charset="0"/>
              </a:rPr>
              <a:t> арасында </a:t>
            </a:r>
            <a:r>
              <a:rPr lang="en-US" sz="1800" b="1" dirty="0">
                <a:solidFill>
                  <a:srgbClr val="FFFFFF"/>
                </a:solidFill>
                <a:latin typeface="Lora" panose="00000700000000000000" pitchFamily="2" charset="0"/>
              </a:rPr>
              <a:t>деструктивті діни ағымдардың қауіпі туралы түсіндіру жұмыстарын</a:t>
            </a:r>
            <a:r>
              <a:rPr lang="en-US" sz="1800" dirty="0">
                <a:solidFill>
                  <a:srgbClr val="FFFFFF"/>
                </a:solidFill>
                <a:latin typeface="Lora" panose="00000700000000000000" pitchFamily="2" charset="0"/>
              </a:rPr>
              <a:t> ұйымдастыру</a:t>
            </a:r>
          </a:p>
        </p:txBody>
      </p:sp>
      <p:sp>
        <p:nvSpPr>
          <p:cNvPr id="739" name="Primary Heading-1">
            <a:extLst>
              <a:ext uri="{FF2B5EF4-FFF2-40B4-BE49-F238E27FC236}">
                <a16:creationId xmlns:a16="http://schemas.microsoft.com/office/drawing/2014/main" id="{111B4A49-B930-4A89-A1CD-6CA2B3D95AED}"/>
              </a:ext>
            </a:extLst>
          </p:cNvPr>
          <p:cNvSpPr txBox="1"/>
          <p:nvPr/>
        </p:nvSpPr>
        <p:spPr>
          <a:xfrm>
            <a:off x="876300" y="5229130"/>
            <a:ext cx="8091488" cy="687624"/>
          </a:xfrm>
          <a:prstGeom prst="rect">
            <a:avLst/>
          </a:prstGeom>
          <a:noFill/>
        </p:spPr>
        <p:txBody>
          <a:bodyPr vertOverflow="clip" horzOverflow="clip" wrap="square" lIns="0" tIns="0" rIns="0" bIns="0" rtlCol="0" anchor="t">
            <a:spAutoFit/>
          </a:bodyPr>
          <a:lstStyle/>
          <a:p>
            <a:pPr algn="l">
              <a:lnSpc>
                <a:spcPts val="2844"/>
              </a:lnSpc>
            </a:pPr>
            <a:r>
              <a:rPr lang="en-US" sz="1800" b="1" dirty="0">
                <a:solidFill>
                  <a:srgbClr val="FFFFFF">
                    <a:alpha val="100000"/>
                  </a:srgbClr>
                </a:solidFill>
                <a:latin typeface="Lora" panose="00000700000000000000" pitchFamily="2" charset="0"/>
              </a:rPr>
              <a:t>Құқықтық нормалар мен заңнаманы </a:t>
            </a:r>
            <a:r>
              <a:rPr lang="en-US" sz="1800" b="1" dirty="0" err="1">
                <a:solidFill>
                  <a:srgbClr val="FFFFFF">
                    <a:alpha val="100000"/>
                  </a:srgbClr>
                </a:solidFill>
                <a:latin typeface="Lora" panose="00000700000000000000" pitchFamily="2" charset="0"/>
              </a:rPr>
              <a:t>түсіндіру</a:t>
            </a:r>
            <a:r>
              <a:rPr lang="en-US" sz="1800" dirty="0">
                <a:solidFill>
                  <a:srgbClr val="FFFFFF"/>
                </a:solidFill>
                <a:latin typeface="Lora" panose="00000700000000000000" pitchFamily="2" charset="0"/>
              </a:rPr>
              <a:t>, дұрыс ақпаратпен қамтамасыз ету</a:t>
            </a:r>
          </a:p>
        </p:txBody>
      </p:sp>
      <p:sp>
        <p:nvSpPr>
          <p:cNvPr id="741" name="Primary Heading-2">
            <a:extLst>
              <a:ext uri="{FF2B5EF4-FFF2-40B4-BE49-F238E27FC236}">
                <a16:creationId xmlns:a16="http://schemas.microsoft.com/office/drawing/2014/main" id="{111B4A49-B930-4A89-A1CD-6CA2B3D95AED}"/>
              </a:ext>
            </a:extLst>
          </p:cNvPr>
          <p:cNvSpPr txBox="1"/>
          <p:nvPr/>
        </p:nvSpPr>
        <p:spPr>
          <a:xfrm>
            <a:off x="876300" y="6387179"/>
            <a:ext cx="8091488" cy="733425"/>
          </a:xfrm>
          <a:prstGeom prst="rect">
            <a:avLst/>
          </a:prstGeom>
          <a:noFill/>
        </p:spPr>
        <p:txBody>
          <a:bodyPr vertOverflow="clip" horzOverflow="clip" wrap="square" lIns="0" tIns="0" rIns="0" bIns="0" rtlCol="0" anchor="t">
            <a:spAutoFit/>
          </a:bodyPr>
          <a:lstStyle/>
          <a:p>
            <a:pPr algn="l">
              <a:lnSpc>
                <a:spcPts val="2844"/>
              </a:lnSpc>
            </a:pPr>
            <a:r>
              <a:rPr lang="en-US" sz="1800" dirty="0">
                <a:solidFill>
                  <a:srgbClr val="FFFFFF">
                    <a:alpha val="100000"/>
                  </a:srgbClr>
                </a:solidFill>
                <a:latin typeface="Lora" panose="00000700000000000000" pitchFamily="2" charset="0"/>
              </a:rPr>
              <a:t>Қауіпті діни ағымдар туралы </a:t>
            </a:r>
            <a:r>
              <a:rPr lang="en-US" sz="1800" b="1" dirty="0">
                <a:solidFill>
                  <a:srgbClr val="FFFFFF"/>
                </a:solidFill>
                <a:latin typeface="Lora" panose="00000700000000000000" pitchFamily="2" charset="0"/>
              </a:rPr>
              <a:t>сенімді ақпарат беру және алдын алу шараларын іске асыру</a:t>
            </a:r>
          </a:p>
        </p:txBody>
      </p:sp>
      <p:sp>
        <p:nvSpPr>
          <p:cNvPr id="743" name="Primary Heading-3">
            <a:extLst>
              <a:ext uri="{FF2B5EF4-FFF2-40B4-BE49-F238E27FC236}">
                <a16:creationId xmlns:a16="http://schemas.microsoft.com/office/drawing/2014/main" id="{111B4A49-B930-4A89-A1CD-6CA2B3D95AED}"/>
              </a:ext>
            </a:extLst>
          </p:cNvPr>
          <p:cNvSpPr txBox="1"/>
          <p:nvPr/>
        </p:nvSpPr>
        <p:spPr>
          <a:xfrm>
            <a:off x="876300" y="7545229"/>
            <a:ext cx="8091488" cy="733425"/>
          </a:xfrm>
          <a:prstGeom prst="rect">
            <a:avLst/>
          </a:prstGeom>
          <a:noFill/>
        </p:spPr>
        <p:txBody>
          <a:bodyPr vertOverflow="clip" horzOverflow="clip" wrap="square" lIns="0" tIns="0" rIns="0" bIns="0" rtlCol="0" anchor="t">
            <a:spAutoFit/>
          </a:bodyPr>
          <a:lstStyle/>
          <a:p>
            <a:pPr algn="l">
              <a:lnSpc>
                <a:spcPts val="2844"/>
              </a:lnSpc>
            </a:pPr>
            <a:r>
              <a:rPr lang="en-US" sz="1800" dirty="0">
                <a:solidFill>
                  <a:srgbClr val="FFFFFF">
                    <a:alpha val="100000"/>
                  </a:srgbClr>
                </a:solidFill>
                <a:latin typeface="Lora" panose="00000700000000000000" pitchFamily="2" charset="0"/>
              </a:rPr>
              <a:t>Уәкілетті органдар мен ақпараттық-түсіндіру топтарының </a:t>
            </a:r>
            <a:r>
              <a:rPr lang="en-US" sz="1800" b="1" dirty="0">
                <a:solidFill>
                  <a:srgbClr val="FFFFFF"/>
                </a:solidFill>
                <a:latin typeface="Lora" panose="00000700000000000000" pitchFamily="2" charset="0"/>
              </a:rPr>
              <a:t>тиімді ынтымақтастығы</a:t>
            </a:r>
            <a:r>
              <a:rPr lang="en-US" sz="1800" dirty="0">
                <a:solidFill>
                  <a:srgbClr val="FFFFFF"/>
                </a:solidFill>
                <a:latin typeface="Lora" panose="00000700000000000000" pitchFamily="2" charset="0"/>
              </a:rPr>
              <a:t> арқылы қоғамды қорғау</a:t>
            </a:r>
          </a:p>
        </p:txBody>
      </p:sp>
      <p:sp>
        <p:nvSpPr>
          <p:cNvPr id="745" name="Primary Heading-4">
            <a:extLst>
              <a:ext uri="{FF2B5EF4-FFF2-40B4-BE49-F238E27FC236}">
                <a16:creationId xmlns:a16="http://schemas.microsoft.com/office/drawing/2014/main" id="{111B4A49-B930-4A89-A1CD-6CA2B3D95AED}"/>
              </a:ext>
            </a:extLst>
          </p:cNvPr>
          <p:cNvSpPr txBox="1"/>
          <p:nvPr/>
        </p:nvSpPr>
        <p:spPr>
          <a:xfrm>
            <a:off x="876300" y="8703278"/>
            <a:ext cx="8091488" cy="687624"/>
          </a:xfrm>
          <a:prstGeom prst="rect">
            <a:avLst/>
          </a:prstGeom>
          <a:noFill/>
        </p:spPr>
        <p:txBody>
          <a:bodyPr vertOverflow="clip" horzOverflow="clip" wrap="square" lIns="0" tIns="0" rIns="0" bIns="0" rtlCol="0" anchor="t">
            <a:spAutoFit/>
          </a:bodyPr>
          <a:lstStyle/>
          <a:p>
            <a:pPr algn="l">
              <a:lnSpc>
                <a:spcPts val="2844"/>
              </a:lnSpc>
            </a:pPr>
            <a:r>
              <a:rPr lang="en-US" sz="1800" dirty="0">
                <a:solidFill>
                  <a:srgbClr val="FFFFFF">
                    <a:alpha val="100000"/>
                  </a:srgbClr>
                </a:solidFill>
                <a:latin typeface="Lora" panose="00000700000000000000" pitchFamily="2" charset="0"/>
              </a:rPr>
              <a:t>Алдын алу шараларының </a:t>
            </a:r>
            <a:r>
              <a:rPr lang="en-US" sz="1800" dirty="0" err="1">
                <a:solidFill>
                  <a:srgbClr val="FFFFFF">
                    <a:alpha val="100000"/>
                  </a:srgbClr>
                </a:solidFill>
                <a:latin typeface="Lora" panose="00000700000000000000" pitchFamily="2" charset="0"/>
              </a:rPr>
              <a:t>нәтижесінде</a:t>
            </a:r>
            <a:r>
              <a:rPr lang="en-US" sz="1800" dirty="0">
                <a:solidFill>
                  <a:srgbClr val="FFFFFF">
                    <a:alpha val="100000"/>
                  </a:srgbClr>
                </a:solidFill>
                <a:latin typeface="Lora" panose="00000700000000000000" pitchFamily="2" charset="0"/>
              </a:rPr>
              <a:t> </a:t>
            </a:r>
            <a:r>
              <a:rPr lang="en-US" sz="1800" dirty="0" err="1">
                <a:solidFill>
                  <a:srgbClr val="FFFFFF">
                    <a:alpha val="100000"/>
                  </a:srgbClr>
                </a:solidFill>
                <a:latin typeface="Lora" panose="00000700000000000000" pitchFamily="2" charset="0"/>
              </a:rPr>
              <a:t>жас</a:t>
            </a:r>
            <a:r>
              <a:rPr lang="kk-KZ" sz="1800" dirty="0">
                <a:solidFill>
                  <a:srgbClr val="FFFFFF">
                    <a:alpha val="100000"/>
                  </a:srgbClr>
                </a:solidFill>
                <a:latin typeface="Lora" panose="00000700000000000000" pitchFamily="2" charset="0"/>
              </a:rPr>
              <a:t>өспірімдердің</a:t>
            </a:r>
            <a:r>
              <a:rPr lang="en-US" sz="1800" dirty="0">
                <a:solidFill>
                  <a:srgbClr val="FFFFFF">
                    <a:alpha val="100000"/>
                  </a:srgbClr>
                </a:solidFill>
                <a:latin typeface="Lora" panose="00000700000000000000" pitchFamily="2" charset="0"/>
              </a:rPr>
              <a:t> </a:t>
            </a:r>
            <a:r>
              <a:rPr lang="en-US" sz="1800" dirty="0" err="1">
                <a:solidFill>
                  <a:srgbClr val="FFFFFF">
                    <a:alpha val="100000"/>
                  </a:srgbClr>
                </a:solidFill>
                <a:latin typeface="Lora" panose="00000700000000000000" pitchFamily="2" charset="0"/>
              </a:rPr>
              <a:t>діни</a:t>
            </a:r>
            <a:r>
              <a:rPr lang="en-US" sz="1800" dirty="0">
                <a:solidFill>
                  <a:srgbClr val="FFFFFF">
                    <a:alpha val="100000"/>
                  </a:srgbClr>
                </a:solidFill>
                <a:latin typeface="Lora" panose="00000700000000000000" pitchFamily="2" charset="0"/>
              </a:rPr>
              <a:t> </a:t>
            </a:r>
            <a:r>
              <a:rPr lang="kk-KZ" sz="1800" dirty="0">
                <a:solidFill>
                  <a:srgbClr val="FFFFFF">
                    <a:alpha val="100000"/>
                  </a:srgbClr>
                </a:solidFill>
                <a:latin typeface="Lora" panose="00000700000000000000" pitchFamily="2" charset="0"/>
              </a:rPr>
              <a:t>ақпаратын</a:t>
            </a:r>
            <a:r>
              <a:rPr lang="en-US" sz="1800" dirty="0">
                <a:solidFill>
                  <a:srgbClr val="FFFFFF">
                    <a:alpha val="100000"/>
                  </a:srgbClr>
                </a:solidFill>
                <a:latin typeface="Lora" panose="00000700000000000000" pitchFamily="2" charset="0"/>
              </a:rPr>
              <a:t> арттыру және қауіпсіз ортаны қалыптастыру</a:t>
            </a:r>
          </a:p>
        </p:txBody>
      </p:sp>
      <p:sp>
        <p:nvSpPr>
          <p:cNvPr id="747" name="Title 3">
            <a:extLst>
              <a:ext uri="{FF2B5EF4-FFF2-40B4-BE49-F238E27FC236}">
                <a16:creationId xmlns:a16="http://schemas.microsoft.com/office/drawing/2014/main" id="{111B4A49-B930-4A89-A1CD-6CA2B3D95AED}"/>
              </a:ext>
            </a:extLst>
          </p:cNvPr>
          <p:cNvSpPr txBox="1"/>
          <p:nvPr/>
        </p:nvSpPr>
        <p:spPr>
          <a:xfrm>
            <a:off x="874776" y="836771"/>
            <a:ext cx="16540162" cy="1352550"/>
          </a:xfrm>
          <a:prstGeom prst="rect">
            <a:avLst/>
          </a:prstGeom>
          <a:noFill/>
        </p:spPr>
        <p:txBody>
          <a:bodyPr vertOverflow="clip" horzOverflow="clip" wrap="square" lIns="0" tIns="0" rIns="0" bIns="0" rtlCol="0" anchor="t">
            <a:spAutoFit/>
          </a:bodyPr>
          <a:lstStyle/>
          <a:p>
            <a:pPr algn="r">
              <a:lnSpc>
                <a:spcPts val="5334"/>
              </a:lnSpc>
            </a:pPr>
            <a:r>
              <a:rPr lang="en-US" sz="4200" b="1" dirty="0">
                <a:solidFill>
                  <a:srgbClr val="07071B">
                    <a:alpha val="100000"/>
                  </a:srgbClr>
                </a:solidFill>
                <a:latin typeface="Roboto" panose="00000700000000000000" pitchFamily="2" charset="0"/>
              </a:rPr>
              <a:t>Уәкілетті органдар мен ақпараттық топтардың алдын алу қызметі</a:t>
            </a:r>
          </a:p>
        </p:txBody>
      </p:sp>
      <p:pic>
        <p:nvPicPr>
          <p:cNvPr id="749" name="SVG">
            <a:extLst>
              <a:ext uri="{FF2B5EF4-FFF2-40B4-BE49-F238E27FC236}">
                <a16:creationId xmlns:a16="http://schemas.microsoft.com/office/drawing/2014/main" id="{A8642F66-C0BB-4949-9A9C-024B120A5D52}"/>
              </a:ext>
            </a:extLst>
          </p:cNvPr>
          <p:cNvPicPr>
            <a:picLocks noChangeAspect="1"/>
          </p:cNvPicPr>
          <p:nvPr/>
        </p:nvPicPr>
        <p:blipFill rotWithShape="1">
          <a:blip r:embed="rId5">
            <a:alphaModFix/>
            <a:extLst>
              <a:ext uri="{286153B6-4736-41B1-B206-D3D872FE8938}">
                <a14:useLocalDpi xmlns:a14="http://schemas.microsoft.com/office/drawing/2010/main" xmlns:p14="http://schemas.microsoft.com/office/powerpoint/2010/main" xmlns:asvg="http://schemas.microsoft.com/office/drawing/2016/SVG/main" xmlns:a16="http://schemas.microsoft.com/office/drawing/2014/main" xmlns="" val="0"/>
              </a:ext>
            </a:extLst>
          </a:blip>
          <a:srcRect l="-24" r="-24"/>
          <a:stretch/>
        </p:blipFill>
        <p:spPr>
          <a:xfrm>
            <a:off x="9660636" y="4602099"/>
            <a:ext cx="7720870" cy="4792218"/>
          </a:xfrm>
          <a:prstGeom prst="rect">
            <a:avLst/>
          </a:prstGeom>
        </p:spPr>
      </p:pic>
      <p:sp>
        <p:nvSpPr>
          <p:cNvPr id="751" name="SubTitle">
            <a:extLst>
              <a:ext uri="{FF2B5EF4-FFF2-40B4-BE49-F238E27FC236}">
                <a16:creationId xmlns:a16="http://schemas.microsoft.com/office/drawing/2014/main" id="{111B4A49-B930-4A89-A1CD-6CA2B3D95AED}"/>
              </a:ext>
            </a:extLst>
          </p:cNvPr>
          <p:cNvSpPr txBox="1"/>
          <p:nvPr/>
        </p:nvSpPr>
        <p:spPr>
          <a:xfrm>
            <a:off x="874776" y="2282190"/>
            <a:ext cx="16540162" cy="371475"/>
          </a:xfrm>
          <a:prstGeom prst="rect">
            <a:avLst/>
          </a:prstGeom>
          <a:noFill/>
        </p:spPr>
        <p:txBody>
          <a:bodyPr vertOverflow="clip" horzOverflow="clip" wrap="square" lIns="0" tIns="0" rIns="0" bIns="0" rtlCol="0" anchor="t">
            <a:spAutoFit/>
          </a:bodyPr>
          <a:lstStyle/>
          <a:p>
            <a:pPr algn="r">
              <a:lnSpc>
                <a:spcPts val="2844"/>
              </a:lnSpc>
            </a:pPr>
            <a:r>
              <a:rPr lang="en-US" sz="1800" dirty="0">
                <a:solidFill>
                  <a:srgbClr val="6C6C80">
                    <a:alpha val="100000"/>
                  </a:srgbClr>
                </a:solidFill>
                <a:latin typeface="Lora" panose="00000700000000000000" pitchFamily="2" charset="0"/>
              </a:rPr>
              <a:t>Деструктивті діни ағымдардың таралуына қарсы кешенді түсіндіру және құқықтық қолдау</a:t>
            </a:r>
          </a:p>
        </p:txBody>
      </p:sp>
      <p:pic>
        <p:nvPicPr>
          <p:cNvPr id="2" name="Рисунок 1">
            <a:extLst>
              <a:ext uri="{FF2B5EF4-FFF2-40B4-BE49-F238E27FC236}">
                <a16:creationId xmlns:a16="http://schemas.microsoft.com/office/drawing/2014/main" id="{FC2F568B-0178-3E6F-AD79-20C67D902F4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82052" y="3395836"/>
            <a:ext cx="2419349" cy="2287666"/>
          </a:xfrm>
          <a:prstGeom prst="rect">
            <a:avLst/>
          </a:prstGeom>
        </p:spPr>
      </p:pic>
    </p:spTree>
    <p:extLst>
      <p:ext uri="{BB962C8B-B14F-4D97-AF65-F5344CB8AC3E}">
        <p14:creationId xmlns:p14="http://schemas.microsoft.com/office/powerpoint/2010/main" val="3648047976"/>
      </p:ext>
    </p:extLst>
  </p:cSld>
  <p:clrMapOvr>
    <a:masterClrMapping/>
  </p:clrMapOvr>
  <mc:AlternateContent xmlns:mc="http://schemas.openxmlformats.org/markup-compatibility/2006" xmlns:p14="http://schemas.microsoft.com/office/powerpoint/2010/main">
    <mc:Choice Requires="p14">
      <p:transition spd="slow" p14:dur="1250" advTm="60000">
        <p14:flip dir="r"/>
      </p:transition>
    </mc:Choice>
    <mc:Fallback xmlns="">
      <p:transition spd="slow" advTm="6000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5"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2">
            <a:alphaModFix/>
          </a:blip>
          <a:stretch/>
        </p:blipFill>
        <p:spPr>
          <a:xfrm>
            <a:off x="0" y="0"/>
            <a:ext cx="18288000" cy="10287000"/>
          </a:xfrm>
          <a:prstGeom prst="rect">
            <a:avLst/>
          </a:prstGeom>
        </p:spPr>
      </p:pic>
      <p:pic>
        <p:nvPicPr>
          <p:cNvPr id="756"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3">
            <a:alphaModFix/>
          </a:blip>
          <a:stretch/>
        </p:blipFill>
        <p:spPr>
          <a:xfrm>
            <a:off x="0" y="0"/>
            <a:ext cx="18259425" cy="10267950"/>
          </a:xfrm>
          <a:prstGeom prst="rect">
            <a:avLst/>
          </a:prstGeom>
        </p:spPr>
      </p:pic>
      <p:pic>
        <p:nvPicPr>
          <p:cNvPr id="757"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4">
            <a:alphaModFix/>
          </a:blip>
          <a:stretch/>
        </p:blipFill>
        <p:spPr>
          <a:xfrm>
            <a:off x="4981642" y="4414771"/>
            <a:ext cx="8286750" cy="5872229"/>
          </a:xfrm>
          <a:prstGeom prst="rect">
            <a:avLst/>
          </a:prstGeom>
        </p:spPr>
      </p:pic>
      <p:pic>
        <p:nvPicPr>
          <p:cNvPr id="759"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5">
            <a:alphaModFix/>
          </a:blip>
          <a:stretch/>
        </p:blipFill>
        <p:spPr>
          <a:xfrm>
            <a:off x="1870025" y="3381078"/>
            <a:ext cx="14516100" cy="6905922"/>
          </a:xfrm>
          <a:prstGeom prst="rect">
            <a:avLst/>
          </a:prstGeom>
        </p:spPr>
      </p:pic>
      <p:pic>
        <p:nvPicPr>
          <p:cNvPr id="761" name="0e00c070-fc08-483d-9a9b-4c10ca6f5763">
            <a:extLst>
              <a:ext uri="{FF2B5EF4-FFF2-40B4-BE49-F238E27FC236}">
                <a16:creationId xmlns:a16="http://schemas.microsoft.com/office/drawing/2014/main" id="{A8642F66-C0BB-4949-9A9C-024B120A5D52}"/>
              </a:ext>
            </a:extLst>
          </p:cNvPr>
          <p:cNvPicPr preferRelativeResize="0">
            <a:picLocks noChangeAspect="1"/>
          </p:cNvPicPr>
          <p:nvPr/>
        </p:nvPicPr>
        <p:blipFill rotWithShape="1">
          <a:blip r:embed="rId6">
            <a:alphaModFix/>
          </a:blip>
          <a:stretch/>
        </p:blipFill>
        <p:spPr>
          <a:xfrm>
            <a:off x="0" y="1977771"/>
            <a:ext cx="18259425" cy="8286750"/>
          </a:xfrm>
          <a:prstGeom prst="rect">
            <a:avLst/>
          </a:prstGeom>
        </p:spPr>
      </p:pic>
      <p:sp>
        <p:nvSpPr>
          <p:cNvPr id="763" name="Title 3">
            <a:extLst>
              <a:ext uri="{FF2B5EF4-FFF2-40B4-BE49-F238E27FC236}">
                <a16:creationId xmlns:a16="http://schemas.microsoft.com/office/drawing/2014/main" id="{111B4A49-B930-4A89-A1CD-6CA2B3D95AED}"/>
              </a:ext>
            </a:extLst>
          </p:cNvPr>
          <p:cNvSpPr txBox="1"/>
          <p:nvPr/>
        </p:nvSpPr>
        <p:spPr>
          <a:xfrm>
            <a:off x="874776" y="570548"/>
            <a:ext cx="16540162" cy="695325"/>
          </a:xfrm>
          <a:prstGeom prst="rect">
            <a:avLst/>
          </a:prstGeom>
          <a:noFill/>
        </p:spPr>
        <p:txBody>
          <a:bodyPr vertOverflow="clip" horzOverflow="clip" wrap="square" lIns="0" tIns="0" rIns="0" bIns="0" rtlCol="0" anchor="t">
            <a:spAutoFit/>
          </a:bodyPr>
          <a:lstStyle/>
          <a:p>
            <a:pPr algn="ctr">
              <a:lnSpc>
                <a:spcPts val="5334"/>
              </a:lnSpc>
            </a:pPr>
            <a:r>
              <a:rPr lang="en-US" sz="4200" b="1" dirty="0">
                <a:solidFill>
                  <a:srgbClr val="07071B">
                    <a:alpha val="100000"/>
                  </a:srgbClr>
                </a:solidFill>
                <a:latin typeface="Roboto" panose="00000700000000000000" pitchFamily="2" charset="0"/>
              </a:rPr>
              <a:t>Қолдау және байланыс арналары</a:t>
            </a:r>
          </a:p>
        </p:txBody>
      </p:sp>
      <p:sp>
        <p:nvSpPr>
          <p:cNvPr id="765" name="Primary Heading-0">
            <a:extLst>
              <a:ext uri="{FF2B5EF4-FFF2-40B4-BE49-F238E27FC236}">
                <a16:creationId xmlns:a16="http://schemas.microsoft.com/office/drawing/2014/main" id="{111B4A49-B930-4A89-A1CD-6CA2B3D95AED}"/>
              </a:ext>
            </a:extLst>
          </p:cNvPr>
          <p:cNvSpPr txBox="1"/>
          <p:nvPr/>
        </p:nvSpPr>
        <p:spPr>
          <a:xfrm>
            <a:off x="798671" y="4966906"/>
            <a:ext cx="4967288" cy="771525"/>
          </a:xfrm>
          <a:prstGeom prst="rect">
            <a:avLst/>
          </a:prstGeom>
          <a:noFill/>
        </p:spPr>
        <p:txBody>
          <a:bodyPr vertOverflow="clip" horzOverflow="clip" wrap="square" lIns="0" tIns="0" rIns="0" bIns="0" rtlCol="0" anchor="t">
            <a:spAutoFit/>
          </a:bodyPr>
          <a:lstStyle/>
          <a:p>
            <a:pPr algn="r">
              <a:lnSpc>
                <a:spcPts val="2982"/>
              </a:lnSpc>
            </a:pPr>
            <a:r>
              <a:rPr lang="en-US" sz="2100" dirty="0">
                <a:solidFill>
                  <a:srgbClr val="07071B">
                    <a:alpha val="100000"/>
                  </a:srgbClr>
                </a:solidFill>
                <a:latin typeface="Lora" panose="00000700000000000000" pitchFamily="2" charset="0"/>
              </a:rPr>
              <a:t>«114» сенім телефоны арқылы қажетті қолдау ала алады</a:t>
            </a:r>
          </a:p>
        </p:txBody>
      </p:sp>
      <p:sp>
        <p:nvSpPr>
          <p:cNvPr id="766" name="Primary Heading-1">
            <a:extLst>
              <a:ext uri="{FF2B5EF4-FFF2-40B4-BE49-F238E27FC236}">
                <a16:creationId xmlns:a16="http://schemas.microsoft.com/office/drawing/2014/main" id="{111B4A49-B930-4A89-A1CD-6CA2B3D95AED}"/>
              </a:ext>
            </a:extLst>
          </p:cNvPr>
          <p:cNvSpPr txBox="1"/>
          <p:nvPr/>
        </p:nvSpPr>
        <p:spPr>
          <a:xfrm>
            <a:off x="12524899" y="4777550"/>
            <a:ext cx="4967288" cy="1143000"/>
          </a:xfrm>
          <a:prstGeom prst="rect">
            <a:avLst/>
          </a:prstGeom>
          <a:noFill/>
        </p:spPr>
        <p:txBody>
          <a:bodyPr vertOverflow="clip" horzOverflow="clip" wrap="square" lIns="0" tIns="0" rIns="0" bIns="0" rtlCol="0" anchor="t">
            <a:spAutoFit/>
          </a:bodyPr>
          <a:lstStyle/>
          <a:p>
            <a:pPr algn="l">
              <a:lnSpc>
                <a:spcPts val="2982"/>
              </a:lnSpc>
            </a:pPr>
            <a:r>
              <a:rPr lang="en-US" sz="2100" dirty="0">
                <a:solidFill>
                  <a:srgbClr val="07071B">
                    <a:alpha val="100000"/>
                  </a:srgbClr>
                </a:solidFill>
                <a:latin typeface="Lora" panose="00000700000000000000" pitchFamily="2" charset="0"/>
              </a:rPr>
              <a:t>Дін істері комитетінің ресми сайты сенімді ақпараттың көзі болып табылады</a:t>
            </a:r>
          </a:p>
        </p:txBody>
      </p:sp>
      <p:sp>
        <p:nvSpPr>
          <p:cNvPr id="767" name="Primary Heading-2">
            <a:extLst>
              <a:ext uri="{FF2B5EF4-FFF2-40B4-BE49-F238E27FC236}">
                <a16:creationId xmlns:a16="http://schemas.microsoft.com/office/drawing/2014/main" id="{111B4A49-B930-4A89-A1CD-6CA2B3D95AED}"/>
              </a:ext>
            </a:extLst>
          </p:cNvPr>
          <p:cNvSpPr txBox="1"/>
          <p:nvPr/>
        </p:nvSpPr>
        <p:spPr>
          <a:xfrm>
            <a:off x="798671" y="7407307"/>
            <a:ext cx="3548062" cy="1524000"/>
          </a:xfrm>
          <a:prstGeom prst="rect">
            <a:avLst/>
          </a:prstGeom>
          <a:noFill/>
        </p:spPr>
        <p:txBody>
          <a:bodyPr vertOverflow="clip" horzOverflow="clip" wrap="square" lIns="0" tIns="0" rIns="0" bIns="0" rtlCol="0" anchor="t">
            <a:spAutoFit/>
          </a:bodyPr>
          <a:lstStyle/>
          <a:p>
            <a:pPr algn="r">
              <a:lnSpc>
                <a:spcPts val="2982"/>
              </a:lnSpc>
            </a:pPr>
            <a:r>
              <a:rPr lang="en-US" sz="2100" dirty="0">
                <a:solidFill>
                  <a:srgbClr val="07071B">
                    <a:alpha val="100000"/>
                  </a:srgbClr>
                </a:solidFill>
                <a:latin typeface="Lora" panose="00000700000000000000" pitchFamily="2" charset="0"/>
              </a:rPr>
              <a:t>stopterrorism.kz сайты деструктивті ағымдардан қорғау мен қолдау ұсынады</a:t>
            </a:r>
          </a:p>
        </p:txBody>
      </p:sp>
      <p:sp>
        <p:nvSpPr>
          <p:cNvPr id="768" name="Primary Heading-3">
            <a:extLst>
              <a:ext uri="{FF2B5EF4-FFF2-40B4-BE49-F238E27FC236}">
                <a16:creationId xmlns:a16="http://schemas.microsoft.com/office/drawing/2014/main" id="{111B4A49-B930-4A89-A1CD-6CA2B3D95AED}"/>
              </a:ext>
            </a:extLst>
          </p:cNvPr>
          <p:cNvSpPr txBox="1"/>
          <p:nvPr/>
        </p:nvSpPr>
        <p:spPr>
          <a:xfrm>
            <a:off x="13940885" y="7596664"/>
            <a:ext cx="3548062" cy="1143000"/>
          </a:xfrm>
          <a:prstGeom prst="rect">
            <a:avLst/>
          </a:prstGeom>
          <a:noFill/>
        </p:spPr>
        <p:txBody>
          <a:bodyPr vertOverflow="clip" horzOverflow="clip" wrap="square" lIns="0" tIns="0" rIns="0" bIns="0" rtlCol="0" anchor="t">
            <a:spAutoFit/>
          </a:bodyPr>
          <a:lstStyle/>
          <a:p>
            <a:pPr algn="l">
              <a:lnSpc>
                <a:spcPts val="2982"/>
              </a:lnSpc>
            </a:pPr>
            <a:r>
              <a:rPr lang="en-US" sz="2100" dirty="0">
                <a:solidFill>
                  <a:srgbClr val="07071B">
                    <a:alpha val="100000"/>
                  </a:srgbClr>
                </a:solidFill>
                <a:latin typeface="Lora" panose="00000700000000000000" pitchFamily="2" charset="0"/>
              </a:rPr>
              <a:t>Барлық </a:t>
            </a:r>
            <a:r>
              <a:rPr lang="en-US" sz="2100" dirty="0" err="1">
                <a:solidFill>
                  <a:srgbClr val="07071B">
                    <a:alpha val="100000"/>
                  </a:srgbClr>
                </a:solidFill>
                <a:latin typeface="Lora" panose="00000700000000000000" pitchFamily="2" charset="0"/>
              </a:rPr>
              <a:t>бұл</a:t>
            </a:r>
            <a:r>
              <a:rPr lang="en-US" sz="2100" dirty="0">
                <a:solidFill>
                  <a:srgbClr val="07071B">
                    <a:alpha val="100000"/>
                  </a:srgbClr>
                </a:solidFill>
                <a:latin typeface="Lora" panose="00000700000000000000" pitchFamily="2" charset="0"/>
              </a:rPr>
              <a:t> </a:t>
            </a:r>
            <a:r>
              <a:rPr lang="en-US" sz="2100" dirty="0" err="1">
                <a:solidFill>
                  <a:srgbClr val="07071B">
                    <a:alpha val="100000"/>
                  </a:srgbClr>
                </a:solidFill>
                <a:latin typeface="Lora" panose="00000700000000000000" pitchFamily="2" charset="0"/>
              </a:rPr>
              <a:t>ресурстар</a:t>
            </a:r>
            <a:r>
              <a:rPr lang="en-US" sz="2100" dirty="0">
                <a:solidFill>
                  <a:srgbClr val="07071B">
                    <a:alpha val="100000"/>
                  </a:srgbClr>
                </a:solidFill>
                <a:latin typeface="Lora" panose="00000700000000000000" pitchFamily="2" charset="0"/>
              </a:rPr>
              <a:t> қауіпсіздік пен көмек алу үшін қолжетімді</a:t>
            </a:r>
          </a:p>
        </p:txBody>
      </p:sp>
      <p:sp>
        <p:nvSpPr>
          <p:cNvPr id="769" name="SubTitle">
            <a:extLst>
              <a:ext uri="{FF2B5EF4-FFF2-40B4-BE49-F238E27FC236}">
                <a16:creationId xmlns:a16="http://schemas.microsoft.com/office/drawing/2014/main" id="{111B4A49-B930-4A89-A1CD-6CA2B3D95AED}"/>
              </a:ext>
            </a:extLst>
          </p:cNvPr>
          <p:cNvSpPr txBox="1"/>
          <p:nvPr/>
        </p:nvSpPr>
        <p:spPr>
          <a:xfrm>
            <a:off x="874776" y="1369409"/>
            <a:ext cx="16540162" cy="328551"/>
          </a:xfrm>
          <a:prstGeom prst="rect">
            <a:avLst/>
          </a:prstGeom>
          <a:noFill/>
        </p:spPr>
        <p:txBody>
          <a:bodyPr vertOverflow="clip" horzOverflow="clip" wrap="square" lIns="0" tIns="0" rIns="0" bIns="0" rtlCol="0" anchor="t">
            <a:spAutoFit/>
          </a:bodyPr>
          <a:lstStyle/>
          <a:p>
            <a:pPr algn="ctr">
              <a:lnSpc>
                <a:spcPts val="2844"/>
              </a:lnSpc>
            </a:pPr>
            <a:r>
              <a:rPr lang="en-US" sz="1800" dirty="0" err="1">
                <a:solidFill>
                  <a:srgbClr val="6C6C80">
                    <a:alpha val="100000"/>
                  </a:srgbClr>
                </a:solidFill>
                <a:latin typeface="Lora" panose="00000700000000000000" pitchFamily="2" charset="0"/>
              </a:rPr>
              <a:t>Жас</a:t>
            </a:r>
            <a:r>
              <a:rPr lang="kk-KZ" sz="1800" dirty="0">
                <a:solidFill>
                  <a:srgbClr val="6C6C80">
                    <a:alpha val="100000"/>
                  </a:srgbClr>
                </a:solidFill>
                <a:latin typeface="Lora" panose="00000700000000000000" pitchFamily="2" charset="0"/>
              </a:rPr>
              <a:t>өспірімдерге</a:t>
            </a:r>
            <a:r>
              <a:rPr lang="en-US" sz="1800" dirty="0">
                <a:solidFill>
                  <a:srgbClr val="6C6C80">
                    <a:alpha val="100000"/>
                  </a:srgbClr>
                </a:solidFill>
                <a:latin typeface="Lora" panose="00000700000000000000" pitchFamily="2" charset="0"/>
              </a:rPr>
              <a:t> ақпарат пен көмек көрсетудің сенімді ресурстары</a:t>
            </a:r>
          </a:p>
        </p:txBody>
      </p:sp>
      <p:pic>
        <p:nvPicPr>
          <p:cNvPr id="4" name="Рисунок 3">
            <a:extLst>
              <a:ext uri="{FF2B5EF4-FFF2-40B4-BE49-F238E27FC236}">
                <a16:creationId xmlns:a16="http://schemas.microsoft.com/office/drawing/2014/main" id="{D6156D71-ED5D-FEDC-E393-4A35E9620EB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796532" y="570128"/>
            <a:ext cx="4040650" cy="3369365"/>
          </a:xfrm>
          <a:prstGeom prst="rect">
            <a:avLst/>
          </a:prstGeom>
        </p:spPr>
      </p:pic>
    </p:spTree>
    <p:extLst>
      <p:ext uri="{BB962C8B-B14F-4D97-AF65-F5344CB8AC3E}">
        <p14:creationId xmlns:p14="http://schemas.microsoft.com/office/powerpoint/2010/main" val="3648047976"/>
      </p:ext>
    </p:extLst>
  </p:cSld>
  <p:clrMapOvr>
    <a:masterClrMapping/>
  </p:clrMapOvr>
  <mc:AlternateContent xmlns:mc="http://schemas.openxmlformats.org/markup-compatibility/2006" xmlns:p14="http://schemas.microsoft.com/office/powerpoint/2010/main">
    <mc:Choice Requires="p14">
      <p:transition spd="slow" p14:dur="1600" advTm="60000">
        <p14:gallery dir="l"/>
      </p:transition>
    </mc:Choice>
    <mc:Fallback xmlns="">
      <p:transition spd="slow" advTm="60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0"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2">
            <a:alphaModFix/>
          </a:blip>
          <a:stretch/>
        </p:blipFill>
        <p:spPr>
          <a:xfrm>
            <a:off x="0" y="0"/>
            <a:ext cx="18288000" cy="10287000"/>
          </a:xfrm>
          <a:prstGeom prst="rect">
            <a:avLst/>
          </a:prstGeom>
        </p:spPr>
      </p:pic>
      <p:pic>
        <p:nvPicPr>
          <p:cNvPr id="371"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3">
            <a:alphaModFix/>
          </a:blip>
          <a:stretch/>
        </p:blipFill>
        <p:spPr>
          <a:xfrm>
            <a:off x="0" y="0"/>
            <a:ext cx="18259425" cy="10267950"/>
          </a:xfrm>
          <a:prstGeom prst="rect">
            <a:avLst/>
          </a:prstGeom>
        </p:spPr>
      </p:pic>
      <p:pic>
        <p:nvPicPr>
          <p:cNvPr id="372"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4">
            <a:alphaModFix/>
          </a:blip>
          <a:stretch/>
        </p:blipFill>
        <p:spPr>
          <a:xfrm>
            <a:off x="0" y="5442680"/>
            <a:ext cx="4019550" cy="4829175"/>
          </a:xfrm>
          <a:prstGeom prst="rect">
            <a:avLst/>
          </a:prstGeom>
        </p:spPr>
      </p:pic>
      <p:sp>
        <p:nvSpPr>
          <p:cNvPr id="373" name="-468">
            <a:extLst>
              <a:ext uri="{FF2B5EF4-FFF2-40B4-BE49-F238E27FC236}">
                <a16:creationId xmlns:a16="http://schemas.microsoft.com/office/drawing/2014/main" id="{111B4A49-B930-4A89-A1CD-6CA2B3D95AED}"/>
              </a:ext>
            </a:extLst>
          </p:cNvPr>
          <p:cNvSpPr txBox="1"/>
          <p:nvPr/>
        </p:nvSpPr>
        <p:spPr>
          <a:xfrm>
            <a:off x="7644765" y="3654076"/>
            <a:ext cx="9767888" cy="2933700"/>
          </a:xfrm>
          <a:prstGeom prst="rect">
            <a:avLst/>
          </a:prstGeom>
          <a:noFill/>
        </p:spPr>
        <p:txBody>
          <a:bodyPr vertOverflow="clip" horzOverflow="clip" wrap="square" lIns="0" tIns="0" rIns="0" bIns="0" rtlCol="0" anchor="t">
            <a:spAutoFit/>
          </a:bodyPr>
          <a:lstStyle/>
          <a:p>
            <a:pPr algn="l">
              <a:lnSpc>
                <a:spcPts val="3288"/>
              </a:lnSpc>
            </a:pPr>
            <a:r>
              <a:rPr lang="en-US" sz="2400" b="1" dirty="0">
                <a:solidFill>
                  <a:srgbClr val="07071B">
                    <a:alpha val="100000"/>
                  </a:srgbClr>
                </a:solidFill>
                <a:latin typeface="Lora" panose="00000700000000000000" pitchFamily="2" charset="0"/>
              </a:rPr>
              <a:t>Деструктивті діни ағым</a:t>
            </a:r>
            <a:r>
              <a:rPr lang="en-US" sz="2400" dirty="0">
                <a:solidFill>
                  <a:srgbClr val="07071B"/>
                </a:solidFill>
                <a:latin typeface="Lora" panose="00000700000000000000" pitchFamily="2" charset="0"/>
              </a:rPr>
              <a:t> – қоғамға зиян келтіріп, </a:t>
            </a:r>
            <a:r>
              <a:rPr lang="en-US" sz="2400" dirty="0" err="1">
                <a:solidFill>
                  <a:srgbClr val="07071B"/>
                </a:solidFill>
                <a:latin typeface="Lora" panose="00000700000000000000" pitchFamily="2" charset="0"/>
              </a:rPr>
              <a:t>жас</a:t>
            </a:r>
            <a:r>
              <a:rPr lang="kk-KZ" sz="2400" dirty="0">
                <a:solidFill>
                  <a:srgbClr val="07071B"/>
                </a:solidFill>
                <a:latin typeface="Lora" panose="00000700000000000000" pitchFamily="2" charset="0"/>
              </a:rPr>
              <a:t>өспірімдерді</a:t>
            </a:r>
            <a:r>
              <a:rPr lang="en-US" sz="2400" dirty="0">
                <a:solidFill>
                  <a:srgbClr val="07071B"/>
                </a:solidFill>
                <a:latin typeface="Lora" panose="00000700000000000000" pitchFamily="2" charset="0"/>
              </a:rPr>
              <a:t> адастыру немесе сенімінен айыру мақсатында әрекет ететін діни топ. Олар экстремистік идеяларды насихаттап, діни сауатсыздықты пайдаланады. </a:t>
            </a:r>
            <a:r>
              <a:rPr lang="en-US" sz="2400" dirty="0" err="1">
                <a:solidFill>
                  <a:srgbClr val="07071B"/>
                </a:solidFill>
                <a:latin typeface="Lora" panose="00000700000000000000" pitchFamily="2" charset="0"/>
              </a:rPr>
              <a:t>Жас</a:t>
            </a:r>
            <a:r>
              <a:rPr lang="kk-KZ" sz="2400" dirty="0">
                <a:solidFill>
                  <a:srgbClr val="07071B"/>
                </a:solidFill>
                <a:latin typeface="Lora" panose="00000700000000000000" pitchFamily="2" charset="0"/>
              </a:rPr>
              <a:t>өспірімдердің</a:t>
            </a:r>
            <a:r>
              <a:rPr lang="en-US" sz="2400" dirty="0">
                <a:solidFill>
                  <a:srgbClr val="07071B"/>
                </a:solidFill>
                <a:latin typeface="Lora" panose="00000700000000000000" pitchFamily="2" charset="0"/>
              </a:rPr>
              <a:t> психологиялық және әлеуметтік әлсіз тұстарын пайдаланып, өз ықпалында ұстайды. Мұндай ағымдар қоғам тұрақтылығына қауіп төндіріп, олардың алдын алу маңызды.</a:t>
            </a:r>
          </a:p>
        </p:txBody>
      </p:sp>
      <p:pic>
        <p:nvPicPr>
          <p:cNvPr id="374" name="layoutShapeInnerChild14">
            <a:extLst>
              <a:ext uri="{FF2B5EF4-FFF2-40B4-BE49-F238E27FC236}">
                <a16:creationId xmlns:a16="http://schemas.microsoft.com/office/drawing/2014/main" id="{A8642F66-C0BB-4949-9A9C-024B120A5D52}"/>
              </a:ext>
            </a:extLst>
          </p:cNvPr>
          <p:cNvPicPr>
            <a:picLocks noChangeAspect="1"/>
          </p:cNvPicPr>
          <p:nvPr/>
        </p:nvPicPr>
        <p:blipFill rotWithShape="1">
          <a:blip r:embed="rId5">
            <a:alphaModFix/>
            <a:extLst>
              <a:ext uri="{92B870E1-1119-47ED-8BCB-6FBD6239D465}">
                <a14:useLocalDpi xmlns:a14="http://schemas.microsoft.com/office/drawing/2010/main" xmlns:p14="http://schemas.microsoft.com/office/powerpoint/2010/main" xmlns:asvg="http://schemas.microsoft.com/office/drawing/2016/SVG/main" xmlns:a16="http://schemas.microsoft.com/office/drawing/2014/main" xmlns="" val="0"/>
              </a:ext>
            </a:extLst>
          </a:blip>
          <a:srcRect/>
          <a:stretch/>
        </p:blipFill>
        <p:spPr>
          <a:xfrm>
            <a:off x="1277969" y="6268688"/>
            <a:ext cx="4000500" cy="4000500"/>
          </a:xfrm>
          <a:prstGeom prst="rect">
            <a:avLst/>
          </a:prstGeom>
        </p:spPr>
      </p:pic>
      <p:pic>
        <p:nvPicPr>
          <p:cNvPr id="375" name="layoutShapeInnerChild11">
            <a:extLst>
              <a:ext uri="{FF2B5EF4-FFF2-40B4-BE49-F238E27FC236}">
                <a16:creationId xmlns:a16="http://schemas.microsoft.com/office/drawing/2014/main" id="{A8642F66-C0BB-4949-9A9C-024B120A5D52}"/>
              </a:ext>
            </a:extLst>
          </p:cNvPr>
          <p:cNvPicPr>
            <a:picLocks noChangeAspect="1"/>
          </p:cNvPicPr>
          <p:nvPr/>
        </p:nvPicPr>
        <p:blipFill rotWithShape="1">
          <a:blip r:embed="rId6">
            <a:alphaModFix/>
            <a:extLst>
              <a:ext uri="{D1DE7346-8B76-4D2B-BC6A-178DA326136A}">
                <a14:useLocalDpi xmlns:a14="http://schemas.microsoft.com/office/drawing/2010/main" xmlns:p14="http://schemas.microsoft.com/office/powerpoint/2010/main" xmlns:asvg="http://schemas.microsoft.com/office/drawing/2016/SVG/main" xmlns:a16="http://schemas.microsoft.com/office/drawing/2014/main" xmlns="" val="0"/>
              </a:ext>
            </a:extLst>
          </a:blip>
          <a:srcRect/>
          <a:stretch/>
        </p:blipFill>
        <p:spPr>
          <a:xfrm>
            <a:off x="361950" y="4581525"/>
            <a:ext cx="1990630" cy="1990630"/>
          </a:xfrm>
          <a:prstGeom prst="rect">
            <a:avLst/>
          </a:prstGeom>
        </p:spPr>
      </p:pic>
      <p:sp>
        <p:nvSpPr>
          <p:cNvPr id="377" name="Title 3">
            <a:extLst>
              <a:ext uri="{FF2B5EF4-FFF2-40B4-BE49-F238E27FC236}">
                <a16:creationId xmlns:a16="http://schemas.microsoft.com/office/drawing/2014/main" id="{111B4A49-B930-4A89-A1CD-6CA2B3D95AED}"/>
              </a:ext>
            </a:extLst>
          </p:cNvPr>
          <p:cNvSpPr txBox="1"/>
          <p:nvPr/>
        </p:nvSpPr>
        <p:spPr>
          <a:xfrm>
            <a:off x="912781" y="1069753"/>
            <a:ext cx="5472112" cy="2019300"/>
          </a:xfrm>
          <a:prstGeom prst="rect">
            <a:avLst/>
          </a:prstGeom>
          <a:noFill/>
        </p:spPr>
        <p:txBody>
          <a:bodyPr vertOverflow="clip" horzOverflow="clip" wrap="square" lIns="0" tIns="0" rIns="0" bIns="0" rtlCol="0" anchor="t">
            <a:spAutoFit/>
          </a:bodyPr>
          <a:lstStyle/>
          <a:p>
            <a:pPr algn="l">
              <a:lnSpc>
                <a:spcPts val="5334"/>
              </a:lnSpc>
            </a:pPr>
            <a:r>
              <a:rPr lang="en-US" sz="4200" b="1" dirty="0">
                <a:solidFill>
                  <a:srgbClr val="07071B">
                    <a:alpha val="100000"/>
                  </a:srgbClr>
                </a:solidFill>
                <a:latin typeface="Roboto" panose="00000700000000000000" pitchFamily="2" charset="0"/>
              </a:rPr>
              <a:t>Деструктивті діни ағымның мәні мен қаупі</a:t>
            </a:r>
          </a:p>
        </p:txBody>
      </p:sp>
      <p:sp>
        <p:nvSpPr>
          <p:cNvPr id="379" name="SubTitle">
            <a:extLst>
              <a:ext uri="{FF2B5EF4-FFF2-40B4-BE49-F238E27FC236}">
                <a16:creationId xmlns:a16="http://schemas.microsoft.com/office/drawing/2014/main" id="{111B4A49-B930-4A89-A1CD-6CA2B3D95AED}"/>
              </a:ext>
            </a:extLst>
          </p:cNvPr>
          <p:cNvSpPr txBox="1"/>
          <p:nvPr/>
        </p:nvSpPr>
        <p:spPr>
          <a:xfrm>
            <a:off x="912781" y="3194971"/>
            <a:ext cx="5472112" cy="714375"/>
          </a:xfrm>
          <a:prstGeom prst="rect">
            <a:avLst/>
          </a:prstGeom>
          <a:noFill/>
        </p:spPr>
        <p:txBody>
          <a:bodyPr vertOverflow="clip" horzOverflow="clip" wrap="square" lIns="0" tIns="0" rIns="0" bIns="0" rtlCol="0" anchor="t">
            <a:spAutoFit/>
          </a:bodyPr>
          <a:lstStyle/>
          <a:p>
            <a:pPr algn="l">
              <a:lnSpc>
                <a:spcPts val="2844"/>
              </a:lnSpc>
            </a:pPr>
            <a:r>
              <a:rPr lang="en-US" sz="1800" dirty="0">
                <a:solidFill>
                  <a:srgbClr val="6C6C80">
                    <a:alpha val="100000"/>
                  </a:srgbClr>
                </a:solidFill>
                <a:latin typeface="Lora" panose="00000700000000000000" pitchFamily="2" charset="0"/>
              </a:rPr>
              <a:t>Қоғам </a:t>
            </a:r>
            <a:r>
              <a:rPr lang="en-US" sz="1800" dirty="0" err="1">
                <a:solidFill>
                  <a:srgbClr val="6C6C80">
                    <a:alpha val="100000"/>
                  </a:srgbClr>
                </a:solidFill>
                <a:latin typeface="Lora" panose="00000700000000000000" pitchFamily="2" charset="0"/>
              </a:rPr>
              <a:t>мен</a:t>
            </a:r>
            <a:r>
              <a:rPr lang="en-US" sz="1800" dirty="0">
                <a:solidFill>
                  <a:srgbClr val="6C6C80">
                    <a:alpha val="100000"/>
                  </a:srgbClr>
                </a:solidFill>
                <a:latin typeface="Lora" panose="00000700000000000000" pitchFamily="2" charset="0"/>
              </a:rPr>
              <a:t> </a:t>
            </a:r>
            <a:r>
              <a:rPr lang="en-US" sz="1800" dirty="0" err="1">
                <a:solidFill>
                  <a:srgbClr val="6C6C80">
                    <a:alpha val="100000"/>
                  </a:srgbClr>
                </a:solidFill>
                <a:latin typeface="Lora" panose="00000700000000000000" pitchFamily="2" charset="0"/>
              </a:rPr>
              <a:t>жас</a:t>
            </a:r>
            <a:r>
              <a:rPr lang="kk-KZ" sz="1800" dirty="0">
                <a:solidFill>
                  <a:srgbClr val="6C6C80">
                    <a:alpha val="100000"/>
                  </a:srgbClr>
                </a:solidFill>
                <a:latin typeface="Lora" panose="00000700000000000000" pitchFamily="2" charset="0"/>
              </a:rPr>
              <a:t>өспірімдерге</a:t>
            </a:r>
            <a:r>
              <a:rPr lang="en-US" sz="1800" dirty="0">
                <a:solidFill>
                  <a:srgbClr val="6C6C80">
                    <a:alpha val="100000"/>
                  </a:srgbClr>
                </a:solidFill>
                <a:latin typeface="Lora" panose="00000700000000000000" pitchFamily="2" charset="0"/>
              </a:rPr>
              <a:t> зиян келтіретін экстремистік діни топтар</a:t>
            </a:r>
          </a:p>
        </p:txBody>
      </p:sp>
      <p:pic>
        <p:nvPicPr>
          <p:cNvPr id="2" name="Рисунок 1">
            <a:extLst>
              <a:ext uri="{FF2B5EF4-FFF2-40B4-BE49-F238E27FC236}">
                <a16:creationId xmlns:a16="http://schemas.microsoft.com/office/drawing/2014/main" id="{27920ECE-BB05-8A82-7F4A-E8A1E83917B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912840" y="317888"/>
            <a:ext cx="2930679" cy="2771165"/>
          </a:xfrm>
          <a:prstGeom prst="rect">
            <a:avLst/>
          </a:prstGeom>
        </p:spPr>
      </p:pic>
    </p:spTree>
    <p:extLst>
      <p:ext uri="{BB962C8B-B14F-4D97-AF65-F5344CB8AC3E}">
        <p14:creationId xmlns:p14="http://schemas.microsoft.com/office/powerpoint/2010/main" val="36480479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Tm="60000">
        <p15:prstTrans prst="curtains"/>
      </p:transition>
    </mc:Choice>
    <mc:Fallback xmlns="">
      <p:transition spd="slow" advTm="6000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3"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2">
            <a:alphaModFix/>
          </a:blip>
          <a:stretch/>
        </p:blipFill>
        <p:spPr>
          <a:xfrm>
            <a:off x="0" y="0"/>
            <a:ext cx="18288000" cy="10287000"/>
          </a:xfrm>
          <a:prstGeom prst="rect">
            <a:avLst/>
          </a:prstGeom>
        </p:spPr>
      </p:pic>
      <p:pic>
        <p:nvPicPr>
          <p:cNvPr id="384"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3">
            <a:alphaModFix/>
          </a:blip>
          <a:stretch/>
        </p:blipFill>
        <p:spPr>
          <a:xfrm>
            <a:off x="0" y="0"/>
            <a:ext cx="18259425" cy="10267950"/>
          </a:xfrm>
          <a:prstGeom prst="rect">
            <a:avLst/>
          </a:prstGeom>
        </p:spPr>
      </p:pic>
      <p:pic>
        <p:nvPicPr>
          <p:cNvPr id="385"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4">
            <a:alphaModFix/>
          </a:blip>
          <a:stretch/>
        </p:blipFill>
        <p:spPr>
          <a:xfrm>
            <a:off x="0" y="5442680"/>
            <a:ext cx="4019550" cy="4829175"/>
          </a:xfrm>
          <a:prstGeom prst="rect">
            <a:avLst/>
          </a:prstGeom>
        </p:spPr>
      </p:pic>
      <p:pic>
        <p:nvPicPr>
          <p:cNvPr id="386"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5">
            <a:alphaModFix/>
          </a:blip>
          <a:stretch/>
        </p:blipFill>
        <p:spPr>
          <a:xfrm>
            <a:off x="7644706" y="874663"/>
            <a:ext cx="3114675" cy="4162425"/>
          </a:xfrm>
          <a:prstGeom prst="rect">
            <a:avLst/>
          </a:prstGeom>
        </p:spPr>
      </p:pic>
      <p:sp>
        <p:nvSpPr>
          <p:cNvPr id="388" name="Primary Heading-0">
            <a:extLst>
              <a:ext uri="{FF2B5EF4-FFF2-40B4-BE49-F238E27FC236}">
                <a16:creationId xmlns:a16="http://schemas.microsoft.com/office/drawing/2014/main" id="{111B4A49-B930-4A89-A1CD-6CA2B3D95AED}"/>
              </a:ext>
            </a:extLst>
          </p:cNvPr>
          <p:cNvSpPr txBox="1"/>
          <p:nvPr/>
        </p:nvSpPr>
        <p:spPr>
          <a:xfrm>
            <a:off x="7949565" y="1724120"/>
            <a:ext cx="2538412" cy="2657475"/>
          </a:xfrm>
          <a:prstGeom prst="rect">
            <a:avLst/>
          </a:prstGeom>
          <a:noFill/>
        </p:spPr>
        <p:txBody>
          <a:bodyPr vertOverflow="clip" horzOverflow="clip" wrap="square" lIns="0" tIns="0" rIns="0" bIns="0" rtlCol="0" anchor="t">
            <a:spAutoFit/>
          </a:bodyPr>
          <a:lstStyle/>
          <a:p>
            <a:pPr algn="ctr">
              <a:lnSpc>
                <a:spcPts val="2982"/>
              </a:lnSpc>
            </a:pPr>
            <a:r>
              <a:rPr lang="en-US" sz="2100" dirty="0">
                <a:solidFill>
                  <a:srgbClr val="07071B">
                    <a:alpha val="100000"/>
                  </a:srgbClr>
                </a:solidFill>
                <a:latin typeface="Lora" panose="00000700000000000000" pitchFamily="2" charset="0"/>
              </a:rPr>
              <a:t>Деструктивті діни </a:t>
            </a:r>
            <a:r>
              <a:rPr lang="en-US" sz="2100" dirty="0" err="1">
                <a:solidFill>
                  <a:srgbClr val="07071B">
                    <a:alpha val="100000"/>
                  </a:srgbClr>
                </a:solidFill>
                <a:latin typeface="Lora" panose="00000700000000000000" pitchFamily="2" charset="0"/>
              </a:rPr>
              <a:t>ағымдар</a:t>
            </a:r>
            <a:r>
              <a:rPr lang="en-US" sz="2100" dirty="0">
                <a:solidFill>
                  <a:srgbClr val="07071B">
                    <a:alpha val="100000"/>
                  </a:srgbClr>
                </a:solidFill>
                <a:latin typeface="Lora" panose="00000700000000000000" pitchFamily="2" charset="0"/>
              </a:rPr>
              <a:t> </a:t>
            </a:r>
            <a:r>
              <a:rPr lang="en-US" sz="2100" dirty="0" err="1">
                <a:solidFill>
                  <a:srgbClr val="07071B">
                    <a:alpha val="100000"/>
                  </a:srgbClr>
                </a:solidFill>
                <a:latin typeface="Lora" panose="00000700000000000000" pitchFamily="2" charset="0"/>
              </a:rPr>
              <a:t>әлеуметтік</a:t>
            </a:r>
            <a:r>
              <a:rPr lang="en-US" sz="2100" dirty="0">
                <a:solidFill>
                  <a:srgbClr val="07071B">
                    <a:alpha val="100000"/>
                  </a:srgbClr>
                </a:solidFill>
                <a:latin typeface="Lora" panose="00000700000000000000" pitchFamily="2" charset="0"/>
              </a:rPr>
              <a:t> желілер мен мессенджерлер арқылы белсенді тартады</a:t>
            </a:r>
          </a:p>
        </p:txBody>
      </p:sp>
      <p:pic>
        <p:nvPicPr>
          <p:cNvPr id="390"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5">
            <a:alphaModFix/>
          </a:blip>
          <a:stretch/>
        </p:blipFill>
        <p:spPr>
          <a:xfrm>
            <a:off x="10953750" y="874776"/>
            <a:ext cx="3114675" cy="4162425"/>
          </a:xfrm>
          <a:prstGeom prst="rect">
            <a:avLst/>
          </a:prstGeom>
        </p:spPr>
      </p:pic>
      <p:sp>
        <p:nvSpPr>
          <p:cNvPr id="392" name="Primary Heading-1">
            <a:extLst>
              <a:ext uri="{FF2B5EF4-FFF2-40B4-BE49-F238E27FC236}">
                <a16:creationId xmlns:a16="http://schemas.microsoft.com/office/drawing/2014/main" id="{111B4A49-B930-4A89-A1CD-6CA2B3D95AED}"/>
              </a:ext>
            </a:extLst>
          </p:cNvPr>
          <p:cNvSpPr txBox="1"/>
          <p:nvPr/>
        </p:nvSpPr>
        <p:spPr>
          <a:xfrm>
            <a:off x="11258550" y="1724120"/>
            <a:ext cx="2538412" cy="1896609"/>
          </a:xfrm>
          <a:prstGeom prst="rect">
            <a:avLst/>
          </a:prstGeom>
          <a:noFill/>
        </p:spPr>
        <p:txBody>
          <a:bodyPr vertOverflow="clip" horzOverflow="clip" wrap="square" lIns="0" tIns="0" rIns="0" bIns="0" rtlCol="0" anchor="t">
            <a:spAutoFit/>
          </a:bodyPr>
          <a:lstStyle/>
          <a:p>
            <a:pPr algn="ctr">
              <a:lnSpc>
                <a:spcPts val="2982"/>
              </a:lnSpc>
            </a:pPr>
            <a:r>
              <a:rPr lang="en-US" sz="2100" dirty="0">
                <a:solidFill>
                  <a:srgbClr val="07071B">
                    <a:alpha val="100000"/>
                  </a:srgbClr>
                </a:solidFill>
                <a:latin typeface="Lora" panose="00000700000000000000" pitchFamily="2" charset="0"/>
              </a:rPr>
              <a:t>Олар тартымды және жалған ақпарат таратып, </a:t>
            </a:r>
            <a:r>
              <a:rPr lang="en-US" sz="2100" dirty="0" err="1">
                <a:solidFill>
                  <a:srgbClr val="07071B">
                    <a:alpha val="100000"/>
                  </a:srgbClr>
                </a:solidFill>
                <a:latin typeface="Lora" panose="00000700000000000000" pitchFamily="2" charset="0"/>
              </a:rPr>
              <a:t>жас</a:t>
            </a:r>
            <a:r>
              <a:rPr lang="kk-KZ" sz="2100" dirty="0">
                <a:solidFill>
                  <a:srgbClr val="07071B">
                    <a:alpha val="100000"/>
                  </a:srgbClr>
                </a:solidFill>
                <a:latin typeface="Lora" panose="00000700000000000000" pitchFamily="2" charset="0"/>
              </a:rPr>
              <a:t>өспірімдердің</a:t>
            </a:r>
            <a:r>
              <a:rPr lang="en-US" sz="2100" dirty="0">
                <a:solidFill>
                  <a:srgbClr val="07071B">
                    <a:alpha val="100000"/>
                  </a:srgbClr>
                </a:solidFill>
                <a:latin typeface="Lora" panose="00000700000000000000" pitchFamily="2" charset="0"/>
              </a:rPr>
              <a:t> сеніміне кіреді</a:t>
            </a:r>
          </a:p>
        </p:txBody>
      </p:sp>
      <p:pic>
        <p:nvPicPr>
          <p:cNvPr id="394"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5">
            <a:alphaModFix/>
          </a:blip>
          <a:stretch/>
        </p:blipFill>
        <p:spPr>
          <a:xfrm>
            <a:off x="14262735" y="874776"/>
            <a:ext cx="3114675" cy="4162425"/>
          </a:xfrm>
          <a:prstGeom prst="rect">
            <a:avLst/>
          </a:prstGeom>
        </p:spPr>
      </p:pic>
      <p:sp>
        <p:nvSpPr>
          <p:cNvPr id="396" name="Primary Heading-2">
            <a:extLst>
              <a:ext uri="{FF2B5EF4-FFF2-40B4-BE49-F238E27FC236}">
                <a16:creationId xmlns:a16="http://schemas.microsoft.com/office/drawing/2014/main" id="{111B4A49-B930-4A89-A1CD-6CA2B3D95AED}"/>
              </a:ext>
            </a:extLst>
          </p:cNvPr>
          <p:cNvSpPr txBox="1"/>
          <p:nvPr/>
        </p:nvSpPr>
        <p:spPr>
          <a:xfrm>
            <a:off x="14567440" y="1724120"/>
            <a:ext cx="2538412" cy="2666051"/>
          </a:xfrm>
          <a:prstGeom prst="rect">
            <a:avLst/>
          </a:prstGeom>
          <a:noFill/>
        </p:spPr>
        <p:txBody>
          <a:bodyPr vertOverflow="clip" horzOverflow="clip" wrap="square" lIns="0" tIns="0" rIns="0" bIns="0" rtlCol="0" anchor="t">
            <a:spAutoFit/>
          </a:bodyPr>
          <a:lstStyle/>
          <a:p>
            <a:pPr algn="ctr">
              <a:lnSpc>
                <a:spcPts val="2982"/>
              </a:lnSpc>
            </a:pPr>
            <a:r>
              <a:rPr lang="en-US" sz="2100" dirty="0">
                <a:solidFill>
                  <a:srgbClr val="07071B">
                    <a:alpha val="100000"/>
                  </a:srgbClr>
                </a:solidFill>
                <a:latin typeface="Lora" panose="00000700000000000000" pitchFamily="2" charset="0"/>
              </a:rPr>
              <a:t>Әлеуметтік желілер </a:t>
            </a:r>
            <a:r>
              <a:rPr lang="en-US" sz="2100" dirty="0" err="1">
                <a:solidFill>
                  <a:srgbClr val="07071B">
                    <a:alpha val="100000"/>
                  </a:srgbClr>
                </a:solidFill>
                <a:latin typeface="Lora" panose="00000700000000000000" pitchFamily="2" charset="0"/>
              </a:rPr>
              <a:t>арқылы</a:t>
            </a:r>
            <a:r>
              <a:rPr lang="en-US" sz="2100" dirty="0">
                <a:solidFill>
                  <a:srgbClr val="07071B">
                    <a:alpha val="100000"/>
                  </a:srgbClr>
                </a:solidFill>
                <a:latin typeface="Lora" panose="00000700000000000000" pitchFamily="2" charset="0"/>
              </a:rPr>
              <a:t> </a:t>
            </a:r>
            <a:r>
              <a:rPr lang="en-US" sz="2100" dirty="0" err="1">
                <a:solidFill>
                  <a:srgbClr val="07071B">
                    <a:alpha val="100000"/>
                  </a:srgbClr>
                </a:solidFill>
                <a:latin typeface="Lora" panose="00000700000000000000" pitchFamily="2" charset="0"/>
              </a:rPr>
              <a:t>жас</a:t>
            </a:r>
            <a:r>
              <a:rPr lang="kk-KZ" sz="2100" dirty="0">
                <a:solidFill>
                  <a:srgbClr val="07071B">
                    <a:alpha val="100000"/>
                  </a:srgbClr>
                </a:solidFill>
                <a:latin typeface="Lora" panose="00000700000000000000" pitchFamily="2" charset="0"/>
              </a:rPr>
              <a:t>өспірімдердің</a:t>
            </a:r>
            <a:r>
              <a:rPr lang="en-US" sz="2100" dirty="0">
                <a:solidFill>
                  <a:srgbClr val="07071B">
                    <a:alpha val="100000"/>
                  </a:srgbClr>
                </a:solidFill>
                <a:latin typeface="Lora" panose="00000700000000000000" pitchFamily="2" charset="0"/>
              </a:rPr>
              <a:t> көзқарастары өзгертіліп, ағымдарға қосылады</a:t>
            </a:r>
          </a:p>
        </p:txBody>
      </p:sp>
      <p:pic>
        <p:nvPicPr>
          <p:cNvPr id="398"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5">
            <a:alphaModFix/>
          </a:blip>
          <a:stretch/>
        </p:blipFill>
        <p:spPr>
          <a:xfrm>
            <a:off x="7644765" y="5229796"/>
            <a:ext cx="3114675" cy="4162425"/>
          </a:xfrm>
          <a:prstGeom prst="rect">
            <a:avLst/>
          </a:prstGeom>
        </p:spPr>
      </p:pic>
      <p:sp>
        <p:nvSpPr>
          <p:cNvPr id="400" name="Primary Heading-3">
            <a:extLst>
              <a:ext uri="{FF2B5EF4-FFF2-40B4-BE49-F238E27FC236}">
                <a16:creationId xmlns:a16="http://schemas.microsoft.com/office/drawing/2014/main" id="{111B4A49-B930-4A89-A1CD-6CA2B3D95AED}"/>
              </a:ext>
            </a:extLst>
          </p:cNvPr>
          <p:cNvSpPr txBox="1"/>
          <p:nvPr/>
        </p:nvSpPr>
        <p:spPr>
          <a:xfrm>
            <a:off x="7949565" y="6079141"/>
            <a:ext cx="2538412" cy="1905000"/>
          </a:xfrm>
          <a:prstGeom prst="rect">
            <a:avLst/>
          </a:prstGeom>
          <a:noFill/>
        </p:spPr>
        <p:txBody>
          <a:bodyPr vertOverflow="clip" horzOverflow="clip" wrap="square" lIns="0" tIns="0" rIns="0" bIns="0" rtlCol="0" anchor="t">
            <a:spAutoFit/>
          </a:bodyPr>
          <a:lstStyle/>
          <a:p>
            <a:pPr algn="ctr">
              <a:lnSpc>
                <a:spcPts val="2982"/>
              </a:lnSpc>
            </a:pPr>
            <a:r>
              <a:rPr lang="en-US" sz="2100" dirty="0">
                <a:solidFill>
                  <a:srgbClr val="07071B">
                    <a:alpha val="100000"/>
                  </a:srgbClr>
                </a:solidFill>
                <a:latin typeface="Lora" panose="00000700000000000000" pitchFamily="2" charset="0"/>
              </a:rPr>
              <a:t>Бұл </a:t>
            </a:r>
            <a:r>
              <a:rPr lang="en-US" sz="2100" dirty="0" err="1">
                <a:solidFill>
                  <a:srgbClr val="07071B">
                    <a:alpha val="100000"/>
                  </a:srgbClr>
                </a:solidFill>
                <a:latin typeface="Lora" panose="00000700000000000000" pitchFamily="2" charset="0"/>
              </a:rPr>
              <a:t>әдіс</a:t>
            </a:r>
            <a:r>
              <a:rPr lang="en-US" sz="2100" dirty="0">
                <a:solidFill>
                  <a:srgbClr val="07071B">
                    <a:alpha val="100000"/>
                  </a:srgbClr>
                </a:solidFill>
                <a:latin typeface="Lora" panose="00000700000000000000" pitchFamily="2" charset="0"/>
              </a:rPr>
              <a:t> </a:t>
            </a:r>
            <a:r>
              <a:rPr lang="kk-KZ" sz="2100" dirty="0">
                <a:solidFill>
                  <a:srgbClr val="07071B">
                    <a:alpha val="100000"/>
                  </a:srgbClr>
                </a:solidFill>
                <a:latin typeface="Lora" panose="00000700000000000000" pitchFamily="2" charset="0"/>
              </a:rPr>
              <a:t>сіздерді</a:t>
            </a:r>
            <a:r>
              <a:rPr lang="en-US" sz="2100" dirty="0">
                <a:solidFill>
                  <a:srgbClr val="07071B">
                    <a:alpha val="100000"/>
                  </a:srgbClr>
                </a:solidFill>
                <a:latin typeface="Lora" panose="00000700000000000000" pitchFamily="2" charset="0"/>
              </a:rPr>
              <a:t> деструктивті топтарға тартып, олардың мінез-құлқын өзгертеді</a:t>
            </a:r>
          </a:p>
        </p:txBody>
      </p:sp>
      <p:pic>
        <p:nvPicPr>
          <p:cNvPr id="402"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5">
            <a:alphaModFix/>
          </a:blip>
          <a:stretch/>
        </p:blipFill>
        <p:spPr>
          <a:xfrm>
            <a:off x="10953750" y="5229796"/>
            <a:ext cx="3114675" cy="4162425"/>
          </a:xfrm>
          <a:prstGeom prst="rect">
            <a:avLst/>
          </a:prstGeom>
        </p:spPr>
      </p:pic>
      <p:sp>
        <p:nvSpPr>
          <p:cNvPr id="404" name="Primary Heading-4">
            <a:extLst>
              <a:ext uri="{FF2B5EF4-FFF2-40B4-BE49-F238E27FC236}">
                <a16:creationId xmlns:a16="http://schemas.microsoft.com/office/drawing/2014/main" id="{111B4A49-B930-4A89-A1CD-6CA2B3D95AED}"/>
              </a:ext>
            </a:extLst>
          </p:cNvPr>
          <p:cNvSpPr txBox="1"/>
          <p:nvPr/>
        </p:nvSpPr>
        <p:spPr>
          <a:xfrm>
            <a:off x="11258550" y="6079141"/>
            <a:ext cx="2538412" cy="2666051"/>
          </a:xfrm>
          <a:prstGeom prst="rect">
            <a:avLst/>
          </a:prstGeom>
          <a:noFill/>
        </p:spPr>
        <p:txBody>
          <a:bodyPr vertOverflow="clip" horzOverflow="clip" wrap="square" lIns="0" tIns="0" rIns="0" bIns="0" rtlCol="0" anchor="t">
            <a:spAutoFit/>
          </a:bodyPr>
          <a:lstStyle/>
          <a:p>
            <a:pPr algn="ctr">
              <a:lnSpc>
                <a:spcPts val="2982"/>
              </a:lnSpc>
            </a:pPr>
            <a:r>
              <a:rPr lang="en-US" sz="2100" dirty="0">
                <a:solidFill>
                  <a:srgbClr val="07071B">
                    <a:alpha val="100000"/>
                  </a:srgbClr>
                </a:solidFill>
                <a:latin typeface="Lora" panose="00000700000000000000" pitchFamily="2" charset="0"/>
              </a:rPr>
              <a:t>Қорытынды: Әлеуметтік желілер мен мессенджерлер — </a:t>
            </a:r>
            <a:r>
              <a:rPr lang="en-US" sz="2100" dirty="0" err="1">
                <a:solidFill>
                  <a:srgbClr val="07071B">
                    <a:alpha val="100000"/>
                  </a:srgbClr>
                </a:solidFill>
                <a:latin typeface="Lora" panose="00000700000000000000" pitchFamily="2" charset="0"/>
              </a:rPr>
              <a:t>жас</a:t>
            </a:r>
            <a:r>
              <a:rPr lang="kk-KZ" sz="2100" dirty="0">
                <a:solidFill>
                  <a:srgbClr val="07071B">
                    <a:alpha val="100000"/>
                  </a:srgbClr>
                </a:solidFill>
                <a:latin typeface="Lora" panose="00000700000000000000" pitchFamily="2" charset="0"/>
              </a:rPr>
              <a:t>өспірімдерді</a:t>
            </a:r>
            <a:r>
              <a:rPr lang="en-US" sz="2100" dirty="0">
                <a:solidFill>
                  <a:srgbClr val="07071B">
                    <a:alpha val="100000"/>
                  </a:srgbClr>
                </a:solidFill>
                <a:latin typeface="Lora" panose="00000700000000000000" pitchFamily="2" charset="0"/>
              </a:rPr>
              <a:t> тартуда негізгі құрал</a:t>
            </a:r>
          </a:p>
        </p:txBody>
      </p:sp>
      <p:pic>
        <p:nvPicPr>
          <p:cNvPr id="406" name="layoutShapeInnerChild14">
            <a:extLst>
              <a:ext uri="{FF2B5EF4-FFF2-40B4-BE49-F238E27FC236}">
                <a16:creationId xmlns:a16="http://schemas.microsoft.com/office/drawing/2014/main" id="{A8642F66-C0BB-4949-9A9C-024B120A5D52}"/>
              </a:ext>
            </a:extLst>
          </p:cNvPr>
          <p:cNvPicPr>
            <a:picLocks noChangeAspect="1"/>
          </p:cNvPicPr>
          <p:nvPr/>
        </p:nvPicPr>
        <p:blipFill rotWithShape="1">
          <a:blip r:embed="rId6">
            <a:alphaModFix/>
            <a:extLst>
              <a:ext uri="{50D64D9D-1864-4CE0-922E-677EE4174EFE}">
                <a14:useLocalDpi xmlns:a14="http://schemas.microsoft.com/office/drawing/2010/main" xmlns:p14="http://schemas.microsoft.com/office/powerpoint/2010/main" xmlns:asvg="http://schemas.microsoft.com/office/drawing/2016/SVG/main" xmlns:a16="http://schemas.microsoft.com/office/drawing/2014/main" xmlns="" val="0"/>
              </a:ext>
            </a:extLst>
          </a:blip>
          <a:srcRect/>
          <a:stretch/>
        </p:blipFill>
        <p:spPr>
          <a:xfrm>
            <a:off x="1277969" y="6268688"/>
            <a:ext cx="4000500" cy="4000500"/>
          </a:xfrm>
          <a:prstGeom prst="rect">
            <a:avLst/>
          </a:prstGeom>
        </p:spPr>
      </p:pic>
      <p:pic>
        <p:nvPicPr>
          <p:cNvPr id="407" name="layoutShapeInnerChild11">
            <a:extLst>
              <a:ext uri="{FF2B5EF4-FFF2-40B4-BE49-F238E27FC236}">
                <a16:creationId xmlns:a16="http://schemas.microsoft.com/office/drawing/2014/main" id="{A8642F66-C0BB-4949-9A9C-024B120A5D52}"/>
              </a:ext>
            </a:extLst>
          </p:cNvPr>
          <p:cNvPicPr>
            <a:picLocks noChangeAspect="1"/>
          </p:cNvPicPr>
          <p:nvPr/>
        </p:nvPicPr>
        <p:blipFill rotWithShape="1">
          <a:blip r:embed="rId7">
            <a:alphaModFix/>
            <a:extLst>
              <a:ext uri="{31A0D87D-29FF-4A64-A5AB-BE1402F2A870}">
                <a14:useLocalDpi xmlns:a14="http://schemas.microsoft.com/office/drawing/2010/main" xmlns:p14="http://schemas.microsoft.com/office/powerpoint/2010/main" xmlns:asvg="http://schemas.microsoft.com/office/drawing/2016/SVG/main" xmlns:a16="http://schemas.microsoft.com/office/drawing/2014/main" xmlns="" val="0"/>
              </a:ext>
            </a:extLst>
          </a:blip>
          <a:srcRect/>
          <a:stretch/>
        </p:blipFill>
        <p:spPr>
          <a:xfrm>
            <a:off x="361950" y="4581525"/>
            <a:ext cx="1990630" cy="1990630"/>
          </a:xfrm>
          <a:prstGeom prst="rect">
            <a:avLst/>
          </a:prstGeom>
        </p:spPr>
      </p:pic>
      <p:sp>
        <p:nvSpPr>
          <p:cNvPr id="409" name="Title 3">
            <a:extLst>
              <a:ext uri="{FF2B5EF4-FFF2-40B4-BE49-F238E27FC236}">
                <a16:creationId xmlns:a16="http://schemas.microsoft.com/office/drawing/2014/main" id="{111B4A49-B930-4A89-A1CD-6CA2B3D95AED}"/>
              </a:ext>
            </a:extLst>
          </p:cNvPr>
          <p:cNvSpPr txBox="1"/>
          <p:nvPr/>
        </p:nvSpPr>
        <p:spPr>
          <a:xfrm>
            <a:off x="912781" y="1035844"/>
            <a:ext cx="5472112" cy="2505075"/>
          </a:xfrm>
          <a:prstGeom prst="rect">
            <a:avLst/>
          </a:prstGeom>
          <a:noFill/>
        </p:spPr>
        <p:txBody>
          <a:bodyPr vertOverflow="clip" horzOverflow="clip" wrap="square" lIns="0" tIns="0" rIns="0" bIns="0" rtlCol="0" anchor="t">
            <a:spAutoFit/>
          </a:bodyPr>
          <a:lstStyle/>
          <a:p>
            <a:pPr algn="l">
              <a:lnSpc>
                <a:spcPts val="4953"/>
              </a:lnSpc>
            </a:pPr>
            <a:r>
              <a:rPr lang="en-US" sz="3900" b="1" dirty="0" err="1">
                <a:solidFill>
                  <a:srgbClr val="07071B">
                    <a:alpha val="100000"/>
                  </a:srgbClr>
                </a:solidFill>
                <a:latin typeface="Roboto" panose="00000700000000000000" pitchFamily="2" charset="0"/>
              </a:rPr>
              <a:t>Жас</a:t>
            </a:r>
            <a:r>
              <a:rPr lang="kk-KZ" sz="3900" b="1" dirty="0">
                <a:solidFill>
                  <a:srgbClr val="07071B">
                    <a:alpha val="100000"/>
                  </a:srgbClr>
                </a:solidFill>
                <a:latin typeface="Roboto" panose="00000700000000000000" pitchFamily="2" charset="0"/>
              </a:rPr>
              <a:t>өспірімдерді</a:t>
            </a:r>
            <a:r>
              <a:rPr lang="en-US" sz="3900" b="1" dirty="0">
                <a:solidFill>
                  <a:srgbClr val="07071B">
                    <a:alpha val="100000"/>
                  </a:srgbClr>
                </a:solidFill>
                <a:latin typeface="Roboto" panose="00000700000000000000" pitchFamily="2" charset="0"/>
              </a:rPr>
              <a:t> әлеуметтік желілер мен мессенджерлер арқылы тарту</a:t>
            </a:r>
          </a:p>
        </p:txBody>
      </p:sp>
      <p:sp>
        <p:nvSpPr>
          <p:cNvPr id="411" name="SubTitle">
            <a:extLst>
              <a:ext uri="{FF2B5EF4-FFF2-40B4-BE49-F238E27FC236}">
                <a16:creationId xmlns:a16="http://schemas.microsoft.com/office/drawing/2014/main" id="{111B4A49-B930-4A89-A1CD-6CA2B3D95AED}"/>
              </a:ext>
            </a:extLst>
          </p:cNvPr>
          <p:cNvSpPr txBox="1"/>
          <p:nvPr/>
        </p:nvSpPr>
        <p:spPr>
          <a:xfrm>
            <a:off x="912781" y="3651409"/>
            <a:ext cx="5472112" cy="275332"/>
          </a:xfrm>
          <a:prstGeom prst="rect">
            <a:avLst/>
          </a:prstGeom>
          <a:noFill/>
        </p:spPr>
        <p:txBody>
          <a:bodyPr vertOverflow="clip" horzOverflow="clip" wrap="square" lIns="0" tIns="0" rIns="0" bIns="0" rtlCol="0" anchor="t">
            <a:spAutoFit/>
          </a:bodyPr>
          <a:lstStyle/>
          <a:p>
            <a:pPr algn="l">
              <a:lnSpc>
                <a:spcPts val="2362"/>
              </a:lnSpc>
            </a:pPr>
            <a:r>
              <a:rPr lang="en-US" sz="1350" dirty="0">
                <a:solidFill>
                  <a:srgbClr val="6C6C80">
                    <a:alpha val="100000"/>
                  </a:srgbClr>
                </a:solidFill>
                <a:latin typeface="Lora" panose="00000700000000000000" pitchFamily="2" charset="0"/>
              </a:rPr>
              <a:t>Деструктивті </a:t>
            </a:r>
            <a:r>
              <a:rPr lang="en-US" sz="1350" dirty="0" err="1">
                <a:solidFill>
                  <a:srgbClr val="6C6C80">
                    <a:alpha val="100000"/>
                  </a:srgbClr>
                </a:solidFill>
                <a:latin typeface="Lora" panose="00000700000000000000" pitchFamily="2" charset="0"/>
              </a:rPr>
              <a:t>діни</a:t>
            </a:r>
            <a:r>
              <a:rPr lang="en-US" sz="1350" dirty="0">
                <a:solidFill>
                  <a:srgbClr val="6C6C80">
                    <a:alpha val="100000"/>
                  </a:srgbClr>
                </a:solidFill>
                <a:latin typeface="Lora" panose="00000700000000000000" pitchFamily="2" charset="0"/>
              </a:rPr>
              <a:t> </a:t>
            </a:r>
            <a:r>
              <a:rPr lang="en-US" sz="1350" dirty="0" err="1">
                <a:solidFill>
                  <a:srgbClr val="6C6C80">
                    <a:alpha val="100000"/>
                  </a:srgbClr>
                </a:solidFill>
                <a:latin typeface="Lora" panose="00000700000000000000" pitchFamily="2" charset="0"/>
              </a:rPr>
              <a:t>ағымдардың</a:t>
            </a:r>
            <a:r>
              <a:rPr lang="en-US" sz="1350" dirty="0">
                <a:solidFill>
                  <a:srgbClr val="6C6C80">
                    <a:alpha val="100000"/>
                  </a:srgbClr>
                </a:solidFill>
                <a:latin typeface="Lora" panose="00000700000000000000" pitchFamily="2" charset="0"/>
              </a:rPr>
              <a:t> ықпал ету әдістері</a:t>
            </a:r>
          </a:p>
        </p:txBody>
      </p:sp>
      <p:pic>
        <p:nvPicPr>
          <p:cNvPr id="2" name="Рисунок 1">
            <a:extLst>
              <a:ext uri="{FF2B5EF4-FFF2-40B4-BE49-F238E27FC236}">
                <a16:creationId xmlns:a16="http://schemas.microsoft.com/office/drawing/2014/main" id="{F45D0101-10B7-1FE1-EA8B-56FECD31A39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886336" y="6434718"/>
            <a:ext cx="2930679" cy="2771165"/>
          </a:xfrm>
          <a:prstGeom prst="rect">
            <a:avLst/>
          </a:prstGeom>
        </p:spPr>
      </p:pic>
    </p:spTree>
    <p:extLst>
      <p:ext uri="{BB962C8B-B14F-4D97-AF65-F5344CB8AC3E}">
        <p14:creationId xmlns:p14="http://schemas.microsoft.com/office/powerpoint/2010/main" val="36480479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60000">
        <p15:prstTrans prst="drape"/>
      </p:transition>
    </mc:Choice>
    <mc:Fallback xmlns="">
      <p:transition spd="slow" advTm="6000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5"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2">
            <a:alphaModFix/>
          </a:blip>
          <a:stretch/>
        </p:blipFill>
        <p:spPr>
          <a:xfrm>
            <a:off x="0" y="0"/>
            <a:ext cx="18288000" cy="10287000"/>
          </a:xfrm>
          <a:prstGeom prst="rect">
            <a:avLst/>
          </a:prstGeom>
        </p:spPr>
      </p:pic>
      <p:pic>
        <p:nvPicPr>
          <p:cNvPr id="416"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3">
            <a:alphaModFix/>
          </a:blip>
          <a:stretch/>
        </p:blipFill>
        <p:spPr>
          <a:xfrm>
            <a:off x="0" y="0"/>
            <a:ext cx="18259425" cy="10267950"/>
          </a:xfrm>
          <a:prstGeom prst="rect">
            <a:avLst/>
          </a:prstGeom>
        </p:spPr>
      </p:pic>
      <p:pic>
        <p:nvPicPr>
          <p:cNvPr id="417" name="88517c1a-8d83-44ee-992d-161414e57551">
            <a:extLst>
              <a:ext uri="{FF2B5EF4-FFF2-40B4-BE49-F238E27FC236}">
                <a16:creationId xmlns:a16="http://schemas.microsoft.com/office/drawing/2014/main" id="{A8642F66-C0BB-4949-9A9C-024B120A5D52}"/>
              </a:ext>
            </a:extLst>
          </p:cNvPr>
          <p:cNvPicPr preferRelativeResize="0">
            <a:picLocks noChangeAspect="1"/>
          </p:cNvPicPr>
          <p:nvPr/>
        </p:nvPicPr>
        <p:blipFill rotWithShape="1">
          <a:blip r:embed="rId4">
            <a:alphaModFix/>
          </a:blip>
          <a:stretch/>
        </p:blipFill>
        <p:spPr>
          <a:xfrm>
            <a:off x="10002869" y="4145661"/>
            <a:ext cx="7381875" cy="5248275"/>
          </a:xfrm>
          <a:prstGeom prst="rect">
            <a:avLst/>
          </a:prstGeom>
        </p:spPr>
      </p:pic>
      <p:pic>
        <p:nvPicPr>
          <p:cNvPr id="419"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5">
            <a:alphaModFix/>
          </a:blip>
          <a:stretch/>
        </p:blipFill>
        <p:spPr>
          <a:xfrm>
            <a:off x="38005" y="38005"/>
            <a:ext cx="9048750" cy="10191750"/>
          </a:xfrm>
          <a:prstGeom prst="rect">
            <a:avLst/>
          </a:prstGeom>
        </p:spPr>
      </p:pic>
      <p:sp>
        <p:nvSpPr>
          <p:cNvPr id="421" name="Primary Heading-0">
            <a:extLst>
              <a:ext uri="{FF2B5EF4-FFF2-40B4-BE49-F238E27FC236}">
                <a16:creationId xmlns:a16="http://schemas.microsoft.com/office/drawing/2014/main" id="{111B4A49-B930-4A89-A1CD-6CA2B3D95AED}"/>
              </a:ext>
            </a:extLst>
          </p:cNvPr>
          <p:cNvSpPr txBox="1"/>
          <p:nvPr/>
        </p:nvSpPr>
        <p:spPr>
          <a:xfrm>
            <a:off x="495110" y="2340197"/>
            <a:ext cx="8167688" cy="375103"/>
          </a:xfrm>
          <a:prstGeom prst="rect">
            <a:avLst/>
          </a:prstGeom>
          <a:noFill/>
        </p:spPr>
        <p:txBody>
          <a:bodyPr vertOverflow="clip" horzOverflow="clip" wrap="square" lIns="0" tIns="0" rIns="0" bIns="0" rtlCol="0" anchor="t">
            <a:spAutoFit/>
          </a:bodyPr>
          <a:lstStyle/>
          <a:p>
            <a:pPr algn="l">
              <a:lnSpc>
                <a:spcPts val="3213"/>
              </a:lnSpc>
            </a:pPr>
            <a:r>
              <a:rPr lang="en-US" sz="2100" b="1" dirty="0">
                <a:solidFill>
                  <a:srgbClr val="FFFFFF">
                    <a:alpha val="100000"/>
                  </a:srgbClr>
                </a:solidFill>
                <a:latin typeface="Roboto" panose="00000700000000000000" pitchFamily="2" charset="0"/>
              </a:rPr>
              <a:t>Деструктивті </a:t>
            </a:r>
            <a:r>
              <a:rPr lang="en-US" sz="2100" b="1" dirty="0" err="1">
                <a:solidFill>
                  <a:srgbClr val="FFFFFF">
                    <a:alpha val="100000"/>
                  </a:srgbClr>
                </a:solidFill>
                <a:latin typeface="Roboto" panose="00000700000000000000" pitchFamily="2" charset="0"/>
              </a:rPr>
              <a:t>ағымдар</a:t>
            </a:r>
            <a:r>
              <a:rPr lang="en-US" sz="2100" b="1" dirty="0">
                <a:solidFill>
                  <a:srgbClr val="FFFFFF">
                    <a:alpha val="100000"/>
                  </a:srgbClr>
                </a:solidFill>
                <a:latin typeface="Roboto" panose="00000700000000000000" pitchFamily="2" charset="0"/>
              </a:rPr>
              <a:t> жалған уәделер береді</a:t>
            </a:r>
          </a:p>
        </p:txBody>
      </p:sp>
      <p:pic>
        <p:nvPicPr>
          <p:cNvPr id="423"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6">
            <a:alphaModFix/>
          </a:blip>
          <a:stretch/>
        </p:blipFill>
        <p:spPr>
          <a:xfrm>
            <a:off x="495110" y="2976848"/>
            <a:ext cx="8134350" cy="9525"/>
          </a:xfrm>
          <a:prstGeom prst="rect">
            <a:avLst/>
          </a:prstGeom>
        </p:spPr>
      </p:pic>
      <p:sp>
        <p:nvSpPr>
          <p:cNvPr id="425" name="Primary Heading-1">
            <a:extLst>
              <a:ext uri="{FF2B5EF4-FFF2-40B4-BE49-F238E27FC236}">
                <a16:creationId xmlns:a16="http://schemas.microsoft.com/office/drawing/2014/main" id="{111B4A49-B930-4A89-A1CD-6CA2B3D95AED}"/>
              </a:ext>
            </a:extLst>
          </p:cNvPr>
          <p:cNvSpPr txBox="1"/>
          <p:nvPr/>
        </p:nvSpPr>
        <p:spPr>
          <a:xfrm>
            <a:off x="495110" y="3367278"/>
            <a:ext cx="8167688" cy="375103"/>
          </a:xfrm>
          <a:prstGeom prst="rect">
            <a:avLst/>
          </a:prstGeom>
          <a:noFill/>
        </p:spPr>
        <p:txBody>
          <a:bodyPr vertOverflow="clip" horzOverflow="clip" wrap="square" lIns="0" tIns="0" rIns="0" bIns="0" rtlCol="0" anchor="t">
            <a:spAutoFit/>
          </a:bodyPr>
          <a:lstStyle/>
          <a:p>
            <a:pPr algn="l">
              <a:lnSpc>
                <a:spcPts val="3213"/>
              </a:lnSpc>
            </a:pPr>
            <a:r>
              <a:rPr lang="en-US" sz="2100" b="1" dirty="0">
                <a:solidFill>
                  <a:srgbClr val="FFFFFF">
                    <a:alpha val="100000"/>
                  </a:srgbClr>
                </a:solidFill>
                <a:latin typeface="Roboto" panose="00000700000000000000" pitchFamily="2" charset="0"/>
              </a:rPr>
              <a:t>Қаржылай </a:t>
            </a:r>
            <a:r>
              <a:rPr lang="en-US" sz="2100" b="1" dirty="0" err="1">
                <a:solidFill>
                  <a:srgbClr val="FFFFFF">
                    <a:alpha val="100000"/>
                  </a:srgbClr>
                </a:solidFill>
                <a:latin typeface="Roboto" panose="00000700000000000000" pitchFamily="2" charset="0"/>
              </a:rPr>
              <a:t>көмек</a:t>
            </a:r>
            <a:r>
              <a:rPr lang="en-US" sz="2100" b="1" dirty="0">
                <a:solidFill>
                  <a:srgbClr val="FFFFFF">
                    <a:alpha val="100000"/>
                  </a:srgbClr>
                </a:solidFill>
                <a:latin typeface="Roboto" panose="00000700000000000000" pitchFamily="2" charset="0"/>
              </a:rPr>
              <a:t> </a:t>
            </a:r>
            <a:r>
              <a:rPr lang="en-US" sz="2100" b="1" dirty="0" err="1">
                <a:solidFill>
                  <a:srgbClr val="FFFFFF">
                    <a:alpha val="100000"/>
                  </a:srgbClr>
                </a:solidFill>
                <a:latin typeface="Roboto" panose="00000700000000000000" pitchFamily="2" charset="0"/>
              </a:rPr>
              <a:t>арқылы</a:t>
            </a:r>
            <a:r>
              <a:rPr lang="en-US" sz="2100" b="1" dirty="0">
                <a:solidFill>
                  <a:srgbClr val="FFFFFF">
                    <a:alpha val="100000"/>
                  </a:srgbClr>
                </a:solidFill>
                <a:latin typeface="Roboto" panose="00000700000000000000" pitchFamily="2" charset="0"/>
              </a:rPr>
              <a:t> </a:t>
            </a:r>
            <a:r>
              <a:rPr lang="en-US" sz="2100" b="1" dirty="0" err="1">
                <a:solidFill>
                  <a:srgbClr val="FFFFFF">
                    <a:alpha val="100000"/>
                  </a:srgbClr>
                </a:solidFill>
                <a:latin typeface="Roboto" panose="00000700000000000000" pitchFamily="2" charset="0"/>
              </a:rPr>
              <a:t>сенім</a:t>
            </a:r>
            <a:r>
              <a:rPr lang="kk-KZ" sz="2100" b="1" dirty="0" err="1">
                <a:solidFill>
                  <a:srgbClr val="FFFFFF">
                    <a:alpha val="100000"/>
                  </a:srgbClr>
                </a:solidFill>
                <a:latin typeface="Roboto" panose="00000700000000000000" pitchFamily="2" charset="0"/>
              </a:rPr>
              <a:t>ге</a:t>
            </a:r>
            <a:r>
              <a:rPr lang="en-US" sz="2100" b="1" dirty="0">
                <a:solidFill>
                  <a:srgbClr val="FFFFFF">
                    <a:alpha val="100000"/>
                  </a:srgbClr>
                </a:solidFill>
                <a:latin typeface="Roboto" panose="00000700000000000000" pitchFamily="2" charset="0"/>
              </a:rPr>
              <a:t> кіруге тырысады</a:t>
            </a:r>
          </a:p>
        </p:txBody>
      </p:sp>
      <p:pic>
        <p:nvPicPr>
          <p:cNvPr id="427"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6">
            <a:alphaModFix/>
          </a:blip>
          <a:stretch/>
        </p:blipFill>
        <p:spPr>
          <a:xfrm>
            <a:off x="495110" y="4412075"/>
            <a:ext cx="8134350" cy="9525"/>
          </a:xfrm>
          <a:prstGeom prst="rect">
            <a:avLst/>
          </a:prstGeom>
        </p:spPr>
      </p:pic>
      <p:sp>
        <p:nvSpPr>
          <p:cNvPr id="429" name="Primary Heading-2">
            <a:extLst>
              <a:ext uri="{FF2B5EF4-FFF2-40B4-BE49-F238E27FC236}">
                <a16:creationId xmlns:a16="http://schemas.microsoft.com/office/drawing/2014/main" id="{111B4A49-B930-4A89-A1CD-6CA2B3D95AED}"/>
              </a:ext>
            </a:extLst>
          </p:cNvPr>
          <p:cNvSpPr txBox="1"/>
          <p:nvPr/>
        </p:nvSpPr>
        <p:spPr>
          <a:xfrm>
            <a:off x="495110" y="4802505"/>
            <a:ext cx="8167688" cy="828675"/>
          </a:xfrm>
          <a:prstGeom prst="rect">
            <a:avLst/>
          </a:prstGeom>
          <a:noFill/>
        </p:spPr>
        <p:txBody>
          <a:bodyPr vertOverflow="clip" horzOverflow="clip" wrap="square" lIns="0" tIns="0" rIns="0" bIns="0" rtlCol="0" anchor="t">
            <a:spAutoFit/>
          </a:bodyPr>
          <a:lstStyle/>
          <a:p>
            <a:pPr algn="l">
              <a:lnSpc>
                <a:spcPts val="3213"/>
              </a:lnSpc>
            </a:pPr>
            <a:r>
              <a:rPr lang="en-US" sz="2100" b="1" dirty="0">
                <a:solidFill>
                  <a:srgbClr val="FFFFFF">
                    <a:alpha val="100000"/>
                  </a:srgbClr>
                </a:solidFill>
                <a:latin typeface="Roboto" panose="00000700000000000000" pitchFamily="2" charset="0"/>
              </a:rPr>
              <a:t>Әлеуметтік-экономикалық қиындықтар осындай әдістерді тиімді етеді</a:t>
            </a:r>
          </a:p>
        </p:txBody>
      </p:sp>
      <p:pic>
        <p:nvPicPr>
          <p:cNvPr id="431"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6">
            <a:alphaModFix/>
          </a:blip>
          <a:stretch/>
        </p:blipFill>
        <p:spPr>
          <a:xfrm>
            <a:off x="495110" y="5847302"/>
            <a:ext cx="8134350" cy="9525"/>
          </a:xfrm>
          <a:prstGeom prst="rect">
            <a:avLst/>
          </a:prstGeom>
        </p:spPr>
      </p:pic>
      <p:sp>
        <p:nvSpPr>
          <p:cNvPr id="433" name="Primary Heading-3">
            <a:extLst>
              <a:ext uri="{FF2B5EF4-FFF2-40B4-BE49-F238E27FC236}">
                <a16:creationId xmlns:a16="http://schemas.microsoft.com/office/drawing/2014/main" id="{111B4A49-B930-4A89-A1CD-6CA2B3D95AED}"/>
              </a:ext>
            </a:extLst>
          </p:cNvPr>
          <p:cNvSpPr txBox="1"/>
          <p:nvPr/>
        </p:nvSpPr>
        <p:spPr>
          <a:xfrm>
            <a:off x="495110" y="6237732"/>
            <a:ext cx="8167688" cy="785471"/>
          </a:xfrm>
          <a:prstGeom prst="rect">
            <a:avLst/>
          </a:prstGeom>
          <a:noFill/>
        </p:spPr>
        <p:txBody>
          <a:bodyPr vertOverflow="clip" horzOverflow="clip" wrap="square" lIns="0" tIns="0" rIns="0" bIns="0" rtlCol="0" anchor="t">
            <a:spAutoFit/>
          </a:bodyPr>
          <a:lstStyle/>
          <a:p>
            <a:pPr algn="l">
              <a:lnSpc>
                <a:spcPts val="3213"/>
              </a:lnSpc>
            </a:pPr>
            <a:r>
              <a:rPr lang="en-US" sz="2100" b="1" dirty="0">
                <a:solidFill>
                  <a:srgbClr val="FFFFFF">
                    <a:alpha val="100000"/>
                  </a:srgbClr>
                </a:solidFill>
                <a:latin typeface="Roboto" panose="00000700000000000000" pitchFamily="2" charset="0"/>
              </a:rPr>
              <a:t>Бұл </a:t>
            </a:r>
            <a:r>
              <a:rPr lang="en-US" sz="2100" b="1" dirty="0" err="1">
                <a:solidFill>
                  <a:srgbClr val="FFFFFF">
                    <a:alpha val="100000"/>
                  </a:srgbClr>
                </a:solidFill>
                <a:latin typeface="Roboto" panose="00000700000000000000" pitchFamily="2" charset="0"/>
              </a:rPr>
              <a:t>әдіс</a:t>
            </a:r>
            <a:r>
              <a:rPr lang="en-US" sz="2100" b="1" dirty="0">
                <a:solidFill>
                  <a:srgbClr val="FFFFFF">
                    <a:alpha val="100000"/>
                  </a:srgbClr>
                </a:solidFill>
                <a:latin typeface="Roboto" panose="00000700000000000000" pitchFamily="2" charset="0"/>
              </a:rPr>
              <a:t> </a:t>
            </a:r>
            <a:r>
              <a:rPr lang="en-US" sz="2100" b="1" dirty="0" err="1">
                <a:solidFill>
                  <a:srgbClr val="FFFFFF">
                    <a:alpha val="100000"/>
                  </a:srgbClr>
                </a:solidFill>
                <a:latin typeface="Roboto" panose="00000700000000000000" pitchFamily="2" charset="0"/>
              </a:rPr>
              <a:t>жас</a:t>
            </a:r>
            <a:r>
              <a:rPr lang="kk-KZ" sz="2100" b="1" dirty="0">
                <a:solidFill>
                  <a:srgbClr val="FFFFFF">
                    <a:alpha val="100000"/>
                  </a:srgbClr>
                </a:solidFill>
                <a:latin typeface="Roboto" panose="00000700000000000000" pitchFamily="2" charset="0"/>
              </a:rPr>
              <a:t>өспірімдерді</a:t>
            </a:r>
            <a:r>
              <a:rPr lang="en-US" sz="2100" b="1" dirty="0">
                <a:solidFill>
                  <a:srgbClr val="FFFFFF">
                    <a:alpha val="100000"/>
                  </a:srgbClr>
                </a:solidFill>
                <a:latin typeface="Roboto" panose="00000700000000000000" pitchFamily="2" charset="0"/>
              </a:rPr>
              <a:t> өз мақсаттарына пайдалану үшін қолданылады</a:t>
            </a:r>
          </a:p>
        </p:txBody>
      </p:sp>
      <p:pic>
        <p:nvPicPr>
          <p:cNvPr id="435"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6">
            <a:alphaModFix/>
          </a:blip>
          <a:stretch/>
        </p:blipFill>
        <p:spPr>
          <a:xfrm>
            <a:off x="495110" y="7282529"/>
            <a:ext cx="8134350" cy="9525"/>
          </a:xfrm>
          <a:prstGeom prst="rect">
            <a:avLst/>
          </a:prstGeom>
        </p:spPr>
      </p:pic>
      <p:sp>
        <p:nvSpPr>
          <p:cNvPr id="437" name="Primary Heading-4">
            <a:extLst>
              <a:ext uri="{FF2B5EF4-FFF2-40B4-BE49-F238E27FC236}">
                <a16:creationId xmlns:a16="http://schemas.microsoft.com/office/drawing/2014/main" id="{111B4A49-B930-4A89-A1CD-6CA2B3D95AED}"/>
              </a:ext>
            </a:extLst>
          </p:cNvPr>
          <p:cNvSpPr txBox="1"/>
          <p:nvPr/>
        </p:nvSpPr>
        <p:spPr>
          <a:xfrm>
            <a:off x="495110" y="7672959"/>
            <a:ext cx="8167688" cy="375103"/>
          </a:xfrm>
          <a:prstGeom prst="rect">
            <a:avLst/>
          </a:prstGeom>
          <a:noFill/>
        </p:spPr>
        <p:txBody>
          <a:bodyPr vertOverflow="clip" horzOverflow="clip" wrap="square" lIns="0" tIns="0" rIns="0" bIns="0" rtlCol="0" anchor="t">
            <a:spAutoFit/>
          </a:bodyPr>
          <a:lstStyle/>
          <a:p>
            <a:pPr algn="l">
              <a:lnSpc>
                <a:spcPts val="3213"/>
              </a:lnSpc>
            </a:pPr>
            <a:r>
              <a:rPr lang="en-US" sz="2100" b="1" dirty="0" err="1">
                <a:solidFill>
                  <a:srgbClr val="FFFFFF">
                    <a:alpha val="100000"/>
                  </a:srgbClr>
                </a:solidFill>
                <a:latin typeface="Roboto" panose="00000700000000000000" pitchFamily="2" charset="0"/>
              </a:rPr>
              <a:t>Нәтижесінде</a:t>
            </a:r>
            <a:r>
              <a:rPr lang="kk-KZ" sz="2100" b="1" dirty="0">
                <a:solidFill>
                  <a:srgbClr val="FFFFFF">
                    <a:alpha val="100000"/>
                  </a:srgbClr>
                </a:solidFill>
                <a:latin typeface="Roboto" panose="00000700000000000000" pitchFamily="2" charset="0"/>
              </a:rPr>
              <a:t> арбалғандар</a:t>
            </a:r>
            <a:r>
              <a:rPr lang="en-US" sz="2100" b="1" dirty="0">
                <a:solidFill>
                  <a:srgbClr val="FFFFFF">
                    <a:alpha val="100000"/>
                  </a:srgbClr>
                </a:solidFill>
                <a:latin typeface="Roboto" panose="00000700000000000000" pitchFamily="2" charset="0"/>
              </a:rPr>
              <a:t> деструктивті бағытта жұмсалады</a:t>
            </a:r>
          </a:p>
        </p:txBody>
      </p:sp>
      <p:sp>
        <p:nvSpPr>
          <p:cNvPr id="439" name="Title 3">
            <a:extLst>
              <a:ext uri="{FF2B5EF4-FFF2-40B4-BE49-F238E27FC236}">
                <a16:creationId xmlns:a16="http://schemas.microsoft.com/office/drawing/2014/main" id="{111B4A49-B930-4A89-A1CD-6CA2B3D95AED}"/>
              </a:ext>
            </a:extLst>
          </p:cNvPr>
          <p:cNvSpPr txBox="1"/>
          <p:nvPr/>
        </p:nvSpPr>
        <p:spPr>
          <a:xfrm>
            <a:off x="10002869" y="836771"/>
            <a:ext cx="7415212" cy="2003754"/>
          </a:xfrm>
          <a:prstGeom prst="rect">
            <a:avLst/>
          </a:prstGeom>
          <a:noFill/>
        </p:spPr>
        <p:txBody>
          <a:bodyPr vertOverflow="clip" horzOverflow="clip" wrap="square" lIns="0" tIns="0" rIns="0" bIns="0" rtlCol="0" anchor="t">
            <a:spAutoFit/>
          </a:bodyPr>
          <a:lstStyle/>
          <a:p>
            <a:pPr algn="l">
              <a:lnSpc>
                <a:spcPts val="5334"/>
              </a:lnSpc>
            </a:pPr>
            <a:r>
              <a:rPr lang="en-US" sz="4200" b="1" dirty="0">
                <a:solidFill>
                  <a:srgbClr val="07071B">
                    <a:alpha val="100000"/>
                  </a:srgbClr>
                </a:solidFill>
                <a:latin typeface="Roboto" panose="00000700000000000000" pitchFamily="2" charset="0"/>
              </a:rPr>
              <a:t>Жалған уәде мен қаржылай </a:t>
            </a:r>
            <a:r>
              <a:rPr lang="en-US" sz="4200" b="1" dirty="0" err="1">
                <a:solidFill>
                  <a:srgbClr val="07071B">
                    <a:alpha val="100000"/>
                  </a:srgbClr>
                </a:solidFill>
                <a:latin typeface="Roboto" panose="00000700000000000000" pitchFamily="2" charset="0"/>
              </a:rPr>
              <a:t>көмек</a:t>
            </a:r>
            <a:r>
              <a:rPr lang="en-US" sz="4200" b="1" dirty="0">
                <a:solidFill>
                  <a:srgbClr val="07071B">
                    <a:alpha val="100000"/>
                  </a:srgbClr>
                </a:solidFill>
                <a:latin typeface="Roboto" panose="00000700000000000000" pitchFamily="2" charset="0"/>
              </a:rPr>
              <a:t> </a:t>
            </a:r>
            <a:r>
              <a:rPr lang="en-US" sz="4200" b="1" dirty="0" err="1">
                <a:solidFill>
                  <a:srgbClr val="07071B">
                    <a:alpha val="100000"/>
                  </a:srgbClr>
                </a:solidFill>
                <a:latin typeface="Roboto" panose="00000700000000000000" pitchFamily="2" charset="0"/>
              </a:rPr>
              <a:t>арқылы</a:t>
            </a:r>
            <a:r>
              <a:rPr lang="kk-KZ" sz="4200" b="1" dirty="0">
                <a:solidFill>
                  <a:srgbClr val="07071B">
                    <a:alpha val="100000"/>
                  </a:srgbClr>
                </a:solidFill>
                <a:latin typeface="Roboto" panose="00000700000000000000" pitchFamily="2" charset="0"/>
              </a:rPr>
              <a:t> жасөспірімдерді</a:t>
            </a:r>
            <a:r>
              <a:rPr lang="en-US" sz="4200" b="1" dirty="0">
                <a:solidFill>
                  <a:srgbClr val="07071B">
                    <a:alpha val="100000"/>
                  </a:srgbClr>
                </a:solidFill>
                <a:latin typeface="Roboto" panose="00000700000000000000" pitchFamily="2" charset="0"/>
              </a:rPr>
              <a:t> тарту</a:t>
            </a:r>
          </a:p>
        </p:txBody>
      </p:sp>
      <p:pic>
        <p:nvPicPr>
          <p:cNvPr id="441" name="layoutShapeInnerChild8">
            <a:extLst>
              <a:ext uri="{FF2B5EF4-FFF2-40B4-BE49-F238E27FC236}">
                <a16:creationId xmlns:a16="http://schemas.microsoft.com/office/drawing/2014/main" id="{A8642F66-C0BB-4949-9A9C-024B120A5D52}"/>
              </a:ext>
            </a:extLst>
          </p:cNvPr>
          <p:cNvPicPr>
            <a:picLocks noChangeAspect="1"/>
          </p:cNvPicPr>
          <p:nvPr/>
        </p:nvPicPr>
        <p:blipFill rotWithShape="1">
          <a:blip r:embed="rId7">
            <a:alphaModFix/>
            <a:extLst>
              <a:ext uri="{3AF67E38-6F60-4757-8191-C31731A359CC}">
                <a14:useLocalDpi xmlns:a14="http://schemas.microsoft.com/office/drawing/2010/main" xmlns:p14="http://schemas.microsoft.com/office/powerpoint/2010/main" xmlns:asvg="http://schemas.microsoft.com/office/drawing/2016/SVG/main" xmlns:a16="http://schemas.microsoft.com/office/drawing/2014/main" xmlns="" val="0"/>
              </a:ext>
            </a:extLst>
          </a:blip>
          <a:srcRect/>
          <a:stretch/>
        </p:blipFill>
        <p:spPr>
          <a:xfrm>
            <a:off x="13819137" y="5581055"/>
            <a:ext cx="4468862" cy="4705945"/>
          </a:xfrm>
          <a:prstGeom prst="rect">
            <a:avLst/>
          </a:prstGeom>
        </p:spPr>
      </p:pic>
      <p:sp>
        <p:nvSpPr>
          <p:cNvPr id="443" name="SubTitle">
            <a:extLst>
              <a:ext uri="{FF2B5EF4-FFF2-40B4-BE49-F238E27FC236}">
                <a16:creationId xmlns:a16="http://schemas.microsoft.com/office/drawing/2014/main" id="{111B4A49-B930-4A89-A1CD-6CA2B3D95AED}"/>
              </a:ext>
            </a:extLst>
          </p:cNvPr>
          <p:cNvSpPr txBox="1"/>
          <p:nvPr/>
        </p:nvSpPr>
        <p:spPr>
          <a:xfrm>
            <a:off x="10002869" y="2966847"/>
            <a:ext cx="7415212" cy="714375"/>
          </a:xfrm>
          <a:prstGeom prst="rect">
            <a:avLst/>
          </a:prstGeom>
          <a:noFill/>
        </p:spPr>
        <p:txBody>
          <a:bodyPr vertOverflow="clip" horzOverflow="clip" wrap="square" lIns="0" tIns="0" rIns="0" bIns="0" rtlCol="0" anchor="t">
            <a:spAutoFit/>
          </a:bodyPr>
          <a:lstStyle/>
          <a:p>
            <a:pPr algn="l">
              <a:lnSpc>
                <a:spcPts val="2844"/>
              </a:lnSpc>
            </a:pPr>
            <a:r>
              <a:rPr lang="en-US" sz="1800" dirty="0">
                <a:solidFill>
                  <a:srgbClr val="6C6C80">
                    <a:alpha val="100000"/>
                  </a:srgbClr>
                </a:solidFill>
                <a:latin typeface="Lora" panose="00000700000000000000" pitchFamily="2" charset="0"/>
              </a:rPr>
              <a:t>Деструктивті ағымдар әлеуметтік-экономикалық қиындықтарды </a:t>
            </a:r>
            <a:r>
              <a:rPr lang="en-US" sz="1800" dirty="0" err="1">
                <a:solidFill>
                  <a:srgbClr val="6C6C80">
                    <a:alpha val="100000"/>
                  </a:srgbClr>
                </a:solidFill>
                <a:latin typeface="Lora" panose="00000700000000000000" pitchFamily="2" charset="0"/>
              </a:rPr>
              <a:t>пайдаланып</a:t>
            </a:r>
            <a:r>
              <a:rPr lang="en-US" sz="1800" dirty="0">
                <a:solidFill>
                  <a:srgbClr val="6C6C80">
                    <a:alpha val="100000"/>
                  </a:srgbClr>
                </a:solidFill>
                <a:latin typeface="Lora" panose="00000700000000000000" pitchFamily="2" charset="0"/>
              </a:rPr>
              <a:t>, </a:t>
            </a:r>
            <a:r>
              <a:rPr lang="en-US" sz="1800" dirty="0" err="1">
                <a:solidFill>
                  <a:srgbClr val="6C6C80">
                    <a:alpha val="100000"/>
                  </a:srgbClr>
                </a:solidFill>
                <a:latin typeface="Lora" panose="00000700000000000000" pitchFamily="2" charset="0"/>
              </a:rPr>
              <a:t>сенім</a:t>
            </a:r>
            <a:r>
              <a:rPr lang="kk-KZ" sz="1800" dirty="0" err="1">
                <a:solidFill>
                  <a:srgbClr val="6C6C80">
                    <a:alpha val="100000"/>
                  </a:srgbClr>
                </a:solidFill>
                <a:latin typeface="Lora" panose="00000700000000000000" pitchFamily="2" charset="0"/>
              </a:rPr>
              <a:t>ге</a:t>
            </a:r>
            <a:r>
              <a:rPr lang="en-US" sz="1800" dirty="0">
                <a:solidFill>
                  <a:srgbClr val="6C6C80">
                    <a:alpha val="100000"/>
                  </a:srgbClr>
                </a:solidFill>
                <a:latin typeface="Lora" panose="00000700000000000000" pitchFamily="2" charset="0"/>
              </a:rPr>
              <a:t> кіруге тырысады</a:t>
            </a:r>
          </a:p>
        </p:txBody>
      </p:sp>
      <p:pic>
        <p:nvPicPr>
          <p:cNvPr id="2" name="Рисунок 1">
            <a:extLst>
              <a:ext uri="{FF2B5EF4-FFF2-40B4-BE49-F238E27FC236}">
                <a16:creationId xmlns:a16="http://schemas.microsoft.com/office/drawing/2014/main" id="{87A11460-E62A-2AAE-3249-9E1CF39FC5E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578912" y="7203281"/>
            <a:ext cx="2930679" cy="2771165"/>
          </a:xfrm>
          <a:prstGeom prst="rect">
            <a:avLst/>
          </a:prstGeom>
        </p:spPr>
      </p:pic>
    </p:spTree>
    <p:extLst>
      <p:ext uri="{BB962C8B-B14F-4D97-AF65-F5344CB8AC3E}">
        <p14:creationId xmlns:p14="http://schemas.microsoft.com/office/powerpoint/2010/main" val="36480479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60000">
        <p159:morph option="byObject"/>
      </p:transition>
    </mc:Choice>
    <mc:Fallback xmlns="">
      <p:transition spd="slow" advTm="6000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7"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2">
            <a:alphaModFix/>
          </a:blip>
          <a:stretch/>
        </p:blipFill>
        <p:spPr>
          <a:xfrm>
            <a:off x="0" y="0"/>
            <a:ext cx="18288000" cy="10287000"/>
          </a:xfrm>
          <a:prstGeom prst="rect">
            <a:avLst/>
          </a:prstGeom>
        </p:spPr>
      </p:pic>
      <p:pic>
        <p:nvPicPr>
          <p:cNvPr id="448"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3">
            <a:alphaModFix/>
          </a:blip>
          <a:stretch/>
        </p:blipFill>
        <p:spPr>
          <a:xfrm>
            <a:off x="0" y="0"/>
            <a:ext cx="18259425" cy="10267950"/>
          </a:xfrm>
          <a:prstGeom prst="rect">
            <a:avLst/>
          </a:prstGeom>
        </p:spPr>
      </p:pic>
      <p:pic>
        <p:nvPicPr>
          <p:cNvPr id="449"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4">
            <a:alphaModFix/>
          </a:blip>
          <a:stretch/>
        </p:blipFill>
        <p:spPr>
          <a:xfrm>
            <a:off x="0" y="5442680"/>
            <a:ext cx="4019550" cy="4829175"/>
          </a:xfrm>
          <a:prstGeom prst="rect">
            <a:avLst/>
          </a:prstGeom>
        </p:spPr>
      </p:pic>
      <p:pic>
        <p:nvPicPr>
          <p:cNvPr id="450"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5">
            <a:alphaModFix/>
          </a:blip>
          <a:stretch/>
        </p:blipFill>
        <p:spPr>
          <a:xfrm>
            <a:off x="7644706" y="874663"/>
            <a:ext cx="3124200" cy="4171950"/>
          </a:xfrm>
          <a:prstGeom prst="rect">
            <a:avLst/>
          </a:prstGeom>
        </p:spPr>
      </p:pic>
      <p:pic>
        <p:nvPicPr>
          <p:cNvPr id="452" name="imageNode0">
            <a:extLst>
              <a:ext uri="{FF2B5EF4-FFF2-40B4-BE49-F238E27FC236}">
                <a16:creationId xmlns:a16="http://schemas.microsoft.com/office/drawing/2014/main" id="{A8642F66-C0BB-4949-9A9C-024B120A5D52}"/>
              </a:ext>
            </a:extLst>
          </p:cNvPr>
          <p:cNvPicPr preferRelativeResize="0">
            <a:picLocks noChangeAspect="1"/>
          </p:cNvPicPr>
          <p:nvPr/>
        </p:nvPicPr>
        <p:blipFill rotWithShape="1">
          <a:blip r:embed="rId6">
            <a:alphaModFix/>
          </a:blip>
          <a:stretch/>
        </p:blipFill>
        <p:spPr>
          <a:xfrm>
            <a:off x="7644765" y="874776"/>
            <a:ext cx="3124200" cy="4171950"/>
          </a:xfrm>
          <a:prstGeom prst="rect">
            <a:avLst/>
          </a:prstGeom>
        </p:spPr>
      </p:pic>
      <p:pic>
        <p:nvPicPr>
          <p:cNvPr id="454"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7">
            <a:alphaModFix amt="65000"/>
          </a:blip>
          <a:stretch/>
        </p:blipFill>
        <p:spPr>
          <a:xfrm>
            <a:off x="7644706" y="874663"/>
            <a:ext cx="3124200" cy="4171950"/>
          </a:xfrm>
          <a:prstGeom prst="rect">
            <a:avLst/>
          </a:prstGeom>
        </p:spPr>
      </p:pic>
      <p:sp>
        <p:nvSpPr>
          <p:cNvPr id="456" name="Primary Heading-0">
            <a:extLst>
              <a:ext uri="{FF2B5EF4-FFF2-40B4-BE49-F238E27FC236}">
                <a16:creationId xmlns:a16="http://schemas.microsoft.com/office/drawing/2014/main" id="{111B4A49-B930-4A89-A1CD-6CA2B3D95AED}"/>
              </a:ext>
            </a:extLst>
          </p:cNvPr>
          <p:cNvSpPr txBox="1"/>
          <p:nvPr/>
        </p:nvSpPr>
        <p:spPr>
          <a:xfrm>
            <a:off x="8025765" y="2624995"/>
            <a:ext cx="2395538" cy="2016578"/>
          </a:xfrm>
          <a:prstGeom prst="rect">
            <a:avLst/>
          </a:prstGeom>
          <a:noFill/>
        </p:spPr>
        <p:txBody>
          <a:bodyPr vertOverflow="clip" horzOverflow="clip" wrap="square" lIns="0" tIns="0" rIns="0" bIns="0" rtlCol="0" anchor="t">
            <a:spAutoFit/>
          </a:bodyPr>
          <a:lstStyle/>
          <a:p>
            <a:pPr algn="l">
              <a:lnSpc>
                <a:spcPts val="3213"/>
              </a:lnSpc>
            </a:pPr>
            <a:r>
              <a:rPr lang="kk-KZ" sz="2100" b="1" dirty="0">
                <a:solidFill>
                  <a:srgbClr val="FFFFFF">
                    <a:alpha val="100000"/>
                  </a:srgbClr>
                </a:solidFill>
                <a:latin typeface="Roboto" panose="00000700000000000000" pitchFamily="2" charset="0"/>
              </a:rPr>
              <a:t>Д</a:t>
            </a:r>
            <a:r>
              <a:rPr lang="en-US" sz="2100" b="1" dirty="0" err="1">
                <a:solidFill>
                  <a:srgbClr val="FFFFFF">
                    <a:alpha val="100000"/>
                  </a:srgbClr>
                </a:solidFill>
                <a:latin typeface="Roboto" panose="00000700000000000000" pitchFamily="2" charset="0"/>
              </a:rPr>
              <a:t>іни</a:t>
            </a:r>
            <a:r>
              <a:rPr lang="en-US" sz="2100" b="1" dirty="0">
                <a:solidFill>
                  <a:srgbClr val="FFFFFF">
                    <a:alpha val="100000"/>
                  </a:srgbClr>
                </a:solidFill>
                <a:latin typeface="Roboto" panose="00000700000000000000" pitchFamily="2" charset="0"/>
              </a:rPr>
              <a:t> </a:t>
            </a:r>
            <a:r>
              <a:rPr lang="en-US" sz="2100" b="1" dirty="0" err="1">
                <a:solidFill>
                  <a:srgbClr val="FFFFFF">
                    <a:alpha val="100000"/>
                  </a:srgbClr>
                </a:solidFill>
                <a:latin typeface="Roboto" panose="00000700000000000000" pitchFamily="2" charset="0"/>
              </a:rPr>
              <a:t>сауат</a:t>
            </a:r>
            <a:r>
              <a:rPr lang="kk-KZ" sz="2100" b="1" dirty="0">
                <a:solidFill>
                  <a:srgbClr val="FFFFFF">
                    <a:alpha val="100000"/>
                  </a:srgbClr>
                </a:solidFill>
                <a:latin typeface="Roboto" panose="00000700000000000000" pitchFamily="2" charset="0"/>
              </a:rPr>
              <a:t>тың төмендігін</a:t>
            </a:r>
            <a:r>
              <a:rPr lang="en-US" sz="2100" b="1" dirty="0">
                <a:solidFill>
                  <a:srgbClr val="FFFFFF">
                    <a:alpha val="100000"/>
                  </a:srgbClr>
                </a:solidFill>
                <a:latin typeface="Roboto" panose="00000700000000000000" pitchFamily="2" charset="0"/>
              </a:rPr>
              <a:t> пайдаланып, олардың сеніміне кіру</a:t>
            </a:r>
          </a:p>
        </p:txBody>
      </p:sp>
      <p:pic>
        <p:nvPicPr>
          <p:cNvPr id="458"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8">
            <a:alphaModFix/>
          </a:blip>
          <a:stretch/>
        </p:blipFill>
        <p:spPr>
          <a:xfrm>
            <a:off x="10959255" y="874663"/>
            <a:ext cx="3124200" cy="4171950"/>
          </a:xfrm>
          <a:prstGeom prst="rect">
            <a:avLst/>
          </a:prstGeom>
        </p:spPr>
      </p:pic>
      <p:pic>
        <p:nvPicPr>
          <p:cNvPr id="460" name="imageNode1">
            <a:extLst>
              <a:ext uri="{FF2B5EF4-FFF2-40B4-BE49-F238E27FC236}">
                <a16:creationId xmlns:a16="http://schemas.microsoft.com/office/drawing/2014/main" id="{A8642F66-C0BB-4949-9A9C-024B120A5D52}"/>
              </a:ext>
            </a:extLst>
          </p:cNvPr>
          <p:cNvPicPr preferRelativeResize="0">
            <a:picLocks noChangeAspect="1"/>
          </p:cNvPicPr>
          <p:nvPr/>
        </p:nvPicPr>
        <p:blipFill rotWithShape="1">
          <a:blip r:embed="rId9">
            <a:alphaModFix/>
          </a:blip>
          <a:stretch/>
        </p:blipFill>
        <p:spPr>
          <a:xfrm>
            <a:off x="10959370" y="874776"/>
            <a:ext cx="3124200" cy="4171950"/>
          </a:xfrm>
          <a:prstGeom prst="rect">
            <a:avLst/>
          </a:prstGeom>
        </p:spPr>
      </p:pic>
      <p:pic>
        <p:nvPicPr>
          <p:cNvPr id="462"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7">
            <a:alphaModFix amt="65000"/>
          </a:blip>
          <a:stretch/>
        </p:blipFill>
        <p:spPr>
          <a:xfrm>
            <a:off x="10959370" y="874776"/>
            <a:ext cx="3124200" cy="4171950"/>
          </a:xfrm>
          <a:prstGeom prst="rect">
            <a:avLst/>
          </a:prstGeom>
        </p:spPr>
      </p:pic>
      <p:sp>
        <p:nvSpPr>
          <p:cNvPr id="464" name="Primary Heading-1">
            <a:extLst>
              <a:ext uri="{FF2B5EF4-FFF2-40B4-BE49-F238E27FC236}">
                <a16:creationId xmlns:a16="http://schemas.microsoft.com/office/drawing/2014/main" id="{111B4A49-B930-4A89-A1CD-6CA2B3D95AED}"/>
              </a:ext>
            </a:extLst>
          </p:cNvPr>
          <p:cNvSpPr txBox="1"/>
          <p:nvPr/>
        </p:nvSpPr>
        <p:spPr>
          <a:xfrm>
            <a:off x="11340370" y="2624995"/>
            <a:ext cx="2395538" cy="1606209"/>
          </a:xfrm>
          <a:prstGeom prst="rect">
            <a:avLst/>
          </a:prstGeom>
          <a:noFill/>
        </p:spPr>
        <p:txBody>
          <a:bodyPr vertOverflow="clip" horzOverflow="clip" wrap="square" lIns="0" tIns="0" rIns="0" bIns="0" rtlCol="0" anchor="t">
            <a:spAutoFit/>
          </a:bodyPr>
          <a:lstStyle/>
          <a:p>
            <a:pPr algn="l">
              <a:lnSpc>
                <a:spcPts val="3213"/>
              </a:lnSpc>
            </a:pPr>
            <a:r>
              <a:rPr lang="en-US" sz="2100" b="1" dirty="0">
                <a:solidFill>
                  <a:srgbClr val="FFFFFF">
                    <a:alpha val="100000"/>
                  </a:srgbClr>
                </a:solidFill>
                <a:latin typeface="Roboto" panose="00000700000000000000" pitchFamily="2" charset="0"/>
              </a:rPr>
              <a:t>Жалған ақпараттар мен аңыздар таратып, </a:t>
            </a:r>
            <a:r>
              <a:rPr lang="en-US" sz="2100" b="1" dirty="0" err="1">
                <a:solidFill>
                  <a:srgbClr val="FFFFFF">
                    <a:alpha val="100000"/>
                  </a:srgbClr>
                </a:solidFill>
                <a:latin typeface="Roboto" panose="00000700000000000000" pitchFamily="2" charset="0"/>
              </a:rPr>
              <a:t>адастыру</a:t>
            </a:r>
            <a:endParaRPr lang="en-US" sz="2100" b="1" dirty="0">
              <a:solidFill>
                <a:srgbClr val="FFFFFF">
                  <a:alpha val="100000"/>
                </a:srgbClr>
              </a:solidFill>
              <a:latin typeface="Roboto" panose="00000700000000000000" pitchFamily="2" charset="0"/>
            </a:endParaRPr>
          </a:p>
        </p:txBody>
      </p:sp>
      <p:pic>
        <p:nvPicPr>
          <p:cNvPr id="466"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10">
            <a:alphaModFix/>
          </a:blip>
          <a:stretch/>
        </p:blipFill>
        <p:spPr>
          <a:xfrm>
            <a:off x="14273955" y="874663"/>
            <a:ext cx="3124200" cy="4171950"/>
          </a:xfrm>
          <a:prstGeom prst="rect">
            <a:avLst/>
          </a:prstGeom>
        </p:spPr>
      </p:pic>
      <p:pic>
        <p:nvPicPr>
          <p:cNvPr id="468" name="imageNode2">
            <a:extLst>
              <a:ext uri="{FF2B5EF4-FFF2-40B4-BE49-F238E27FC236}">
                <a16:creationId xmlns:a16="http://schemas.microsoft.com/office/drawing/2014/main" id="{A8642F66-C0BB-4949-9A9C-024B120A5D52}"/>
              </a:ext>
            </a:extLst>
          </p:cNvPr>
          <p:cNvPicPr preferRelativeResize="0">
            <a:picLocks noChangeAspect="1"/>
          </p:cNvPicPr>
          <p:nvPr/>
        </p:nvPicPr>
        <p:blipFill rotWithShape="1">
          <a:blip r:embed="rId11">
            <a:alphaModFix/>
          </a:blip>
          <a:stretch/>
        </p:blipFill>
        <p:spPr>
          <a:xfrm>
            <a:off x="14274070" y="874776"/>
            <a:ext cx="3124200" cy="4171950"/>
          </a:xfrm>
          <a:prstGeom prst="rect">
            <a:avLst/>
          </a:prstGeom>
        </p:spPr>
      </p:pic>
      <p:pic>
        <p:nvPicPr>
          <p:cNvPr id="470"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7">
            <a:alphaModFix amt="65000"/>
          </a:blip>
          <a:stretch/>
        </p:blipFill>
        <p:spPr>
          <a:xfrm>
            <a:off x="14274070" y="874776"/>
            <a:ext cx="3124200" cy="4171950"/>
          </a:xfrm>
          <a:prstGeom prst="rect">
            <a:avLst/>
          </a:prstGeom>
        </p:spPr>
      </p:pic>
      <p:sp>
        <p:nvSpPr>
          <p:cNvPr id="472" name="Primary Heading-2">
            <a:extLst>
              <a:ext uri="{FF2B5EF4-FFF2-40B4-BE49-F238E27FC236}">
                <a16:creationId xmlns:a16="http://schemas.microsoft.com/office/drawing/2014/main" id="{111B4A49-B930-4A89-A1CD-6CA2B3D95AED}"/>
              </a:ext>
            </a:extLst>
          </p:cNvPr>
          <p:cNvSpPr txBox="1"/>
          <p:nvPr/>
        </p:nvSpPr>
        <p:spPr>
          <a:xfrm>
            <a:off x="14655070" y="3033141"/>
            <a:ext cx="2395538" cy="2016578"/>
          </a:xfrm>
          <a:prstGeom prst="rect">
            <a:avLst/>
          </a:prstGeom>
          <a:noFill/>
        </p:spPr>
        <p:txBody>
          <a:bodyPr vertOverflow="clip" horzOverflow="clip" wrap="square" lIns="0" tIns="0" rIns="0" bIns="0" rtlCol="0" anchor="t">
            <a:spAutoFit/>
          </a:bodyPr>
          <a:lstStyle/>
          <a:p>
            <a:pPr algn="l">
              <a:lnSpc>
                <a:spcPts val="3213"/>
              </a:lnSpc>
            </a:pPr>
            <a:r>
              <a:rPr lang="en-US" sz="2100" b="1" dirty="0" err="1">
                <a:solidFill>
                  <a:srgbClr val="FFFFFF">
                    <a:alpha val="100000"/>
                  </a:srgbClr>
                </a:solidFill>
                <a:latin typeface="Roboto" panose="00000700000000000000" pitchFamily="2" charset="0"/>
              </a:rPr>
              <a:t>Жа</a:t>
            </a:r>
            <a:r>
              <a:rPr lang="kk-KZ" sz="2100" b="1" dirty="0" err="1">
                <a:solidFill>
                  <a:srgbClr val="FFFFFF">
                    <a:alpha val="100000"/>
                  </a:srgbClr>
                </a:solidFill>
                <a:latin typeface="Roboto" panose="00000700000000000000" pitchFamily="2" charset="0"/>
              </a:rPr>
              <a:t>сөспірімдер</a:t>
            </a:r>
            <a:r>
              <a:rPr lang="kk-KZ" sz="2100" b="1" dirty="0">
                <a:solidFill>
                  <a:srgbClr val="FFFFFF">
                    <a:alpha val="100000"/>
                  </a:srgbClr>
                </a:solidFill>
                <a:latin typeface="Roboto" panose="00000700000000000000" pitchFamily="2" charset="0"/>
              </a:rPr>
              <a:t> а</a:t>
            </a:r>
            <a:r>
              <a:rPr lang="en-US" sz="2100" b="1" dirty="0" err="1">
                <a:solidFill>
                  <a:srgbClr val="FFFFFF">
                    <a:alpha val="100000"/>
                  </a:srgbClr>
                </a:solidFill>
                <a:latin typeface="Roboto" panose="00000700000000000000" pitchFamily="2" charset="0"/>
              </a:rPr>
              <a:t>расында</a:t>
            </a:r>
            <a:r>
              <a:rPr lang="en-US" sz="2100" b="1" dirty="0">
                <a:solidFill>
                  <a:srgbClr val="FFFFFF">
                    <a:alpha val="100000"/>
                  </a:srgbClr>
                </a:solidFill>
                <a:latin typeface="Roboto" panose="00000700000000000000" pitchFamily="2" charset="0"/>
              </a:rPr>
              <a:t> сенімсіздік туғызып, өз ықпалын күшейту</a:t>
            </a:r>
          </a:p>
        </p:txBody>
      </p:sp>
      <p:pic>
        <p:nvPicPr>
          <p:cNvPr id="474"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12">
            <a:alphaModFix/>
          </a:blip>
          <a:stretch/>
        </p:blipFill>
        <p:spPr>
          <a:xfrm>
            <a:off x="7644706" y="5237113"/>
            <a:ext cx="3124200" cy="4171950"/>
          </a:xfrm>
          <a:prstGeom prst="rect">
            <a:avLst/>
          </a:prstGeom>
        </p:spPr>
      </p:pic>
      <p:pic>
        <p:nvPicPr>
          <p:cNvPr id="476" name="imageNode3">
            <a:extLst>
              <a:ext uri="{FF2B5EF4-FFF2-40B4-BE49-F238E27FC236}">
                <a16:creationId xmlns:a16="http://schemas.microsoft.com/office/drawing/2014/main" id="{A8642F66-C0BB-4949-9A9C-024B120A5D52}"/>
              </a:ext>
            </a:extLst>
          </p:cNvPr>
          <p:cNvPicPr preferRelativeResize="0">
            <a:picLocks noChangeAspect="1"/>
          </p:cNvPicPr>
          <p:nvPr/>
        </p:nvPicPr>
        <p:blipFill rotWithShape="1">
          <a:blip r:embed="rId13">
            <a:alphaModFix/>
          </a:blip>
          <a:stretch/>
        </p:blipFill>
        <p:spPr>
          <a:xfrm>
            <a:off x="7644765" y="5237131"/>
            <a:ext cx="3124200" cy="4171950"/>
          </a:xfrm>
          <a:prstGeom prst="rect">
            <a:avLst/>
          </a:prstGeom>
        </p:spPr>
      </p:pic>
      <p:pic>
        <p:nvPicPr>
          <p:cNvPr id="478"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7">
            <a:alphaModFix amt="65000"/>
          </a:blip>
          <a:stretch/>
        </p:blipFill>
        <p:spPr>
          <a:xfrm>
            <a:off x="7644765" y="5237131"/>
            <a:ext cx="3124200" cy="4171950"/>
          </a:xfrm>
          <a:prstGeom prst="rect">
            <a:avLst/>
          </a:prstGeom>
        </p:spPr>
      </p:pic>
      <p:sp>
        <p:nvSpPr>
          <p:cNvPr id="480" name="Primary Heading-3">
            <a:extLst>
              <a:ext uri="{FF2B5EF4-FFF2-40B4-BE49-F238E27FC236}">
                <a16:creationId xmlns:a16="http://schemas.microsoft.com/office/drawing/2014/main" id="{111B4A49-B930-4A89-A1CD-6CA2B3D95AED}"/>
              </a:ext>
            </a:extLst>
          </p:cNvPr>
          <p:cNvSpPr txBox="1"/>
          <p:nvPr/>
        </p:nvSpPr>
        <p:spPr>
          <a:xfrm>
            <a:off x="8025765" y="7395400"/>
            <a:ext cx="2395538" cy="1195840"/>
          </a:xfrm>
          <a:prstGeom prst="rect">
            <a:avLst/>
          </a:prstGeom>
          <a:noFill/>
        </p:spPr>
        <p:txBody>
          <a:bodyPr vertOverflow="clip" horzOverflow="clip" wrap="square" lIns="0" tIns="0" rIns="0" bIns="0" rtlCol="0" anchor="t">
            <a:spAutoFit/>
          </a:bodyPr>
          <a:lstStyle/>
          <a:p>
            <a:pPr algn="l">
              <a:lnSpc>
                <a:spcPts val="3213"/>
              </a:lnSpc>
            </a:pPr>
            <a:r>
              <a:rPr lang="en-US" sz="2100" b="1" dirty="0">
                <a:solidFill>
                  <a:srgbClr val="FFFFFF">
                    <a:alpha val="100000"/>
                  </a:srgbClr>
                </a:solidFill>
                <a:latin typeface="Roboto" panose="00000700000000000000" pitchFamily="2" charset="0"/>
              </a:rPr>
              <a:t>Бұл </a:t>
            </a:r>
            <a:r>
              <a:rPr lang="en-US" sz="2100" b="1" dirty="0" err="1">
                <a:solidFill>
                  <a:srgbClr val="FFFFFF">
                    <a:alpha val="100000"/>
                  </a:srgbClr>
                </a:solidFill>
                <a:latin typeface="Roboto" panose="00000700000000000000" pitchFamily="2" charset="0"/>
              </a:rPr>
              <a:t>әдіс</a:t>
            </a:r>
            <a:r>
              <a:rPr lang="en-US" sz="2100" b="1" dirty="0">
                <a:solidFill>
                  <a:srgbClr val="FFFFFF">
                    <a:alpha val="100000"/>
                  </a:srgbClr>
                </a:solidFill>
                <a:latin typeface="Roboto" panose="00000700000000000000" pitchFamily="2" charset="0"/>
              </a:rPr>
              <a:t> </a:t>
            </a:r>
            <a:r>
              <a:rPr lang="en-US" sz="2100" b="1" dirty="0" err="1">
                <a:solidFill>
                  <a:srgbClr val="FFFFFF">
                    <a:alpha val="100000"/>
                  </a:srgbClr>
                </a:solidFill>
                <a:latin typeface="Roboto" panose="00000700000000000000" pitchFamily="2" charset="0"/>
              </a:rPr>
              <a:t>арқылы</a:t>
            </a:r>
            <a:r>
              <a:rPr lang="en-US" sz="2100" b="1" dirty="0">
                <a:solidFill>
                  <a:srgbClr val="FFFFFF">
                    <a:alpha val="100000"/>
                  </a:srgbClr>
                </a:solidFill>
                <a:latin typeface="Roboto" panose="00000700000000000000" pitchFamily="2" charset="0"/>
              </a:rPr>
              <a:t> өз ықпалында ұстауға тырысу</a:t>
            </a:r>
          </a:p>
        </p:txBody>
      </p:sp>
      <p:pic>
        <p:nvPicPr>
          <p:cNvPr id="482"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14">
            <a:alphaModFix/>
          </a:blip>
          <a:stretch/>
        </p:blipFill>
        <p:spPr>
          <a:xfrm>
            <a:off x="10959255" y="5237113"/>
            <a:ext cx="6438900" cy="4171950"/>
          </a:xfrm>
          <a:prstGeom prst="rect">
            <a:avLst/>
          </a:prstGeom>
        </p:spPr>
      </p:pic>
      <p:pic>
        <p:nvPicPr>
          <p:cNvPr id="484" name="imageNode4">
            <a:extLst>
              <a:ext uri="{FF2B5EF4-FFF2-40B4-BE49-F238E27FC236}">
                <a16:creationId xmlns:a16="http://schemas.microsoft.com/office/drawing/2014/main" id="{A8642F66-C0BB-4949-9A9C-024B120A5D52}"/>
              </a:ext>
            </a:extLst>
          </p:cNvPr>
          <p:cNvPicPr preferRelativeResize="0">
            <a:picLocks noChangeAspect="1"/>
          </p:cNvPicPr>
          <p:nvPr/>
        </p:nvPicPr>
        <p:blipFill rotWithShape="1">
          <a:blip r:embed="rId15">
            <a:alphaModFix/>
          </a:blip>
          <a:stretch/>
        </p:blipFill>
        <p:spPr>
          <a:xfrm>
            <a:off x="10959370" y="5237131"/>
            <a:ext cx="6438900" cy="4171950"/>
          </a:xfrm>
          <a:prstGeom prst="rect">
            <a:avLst/>
          </a:prstGeom>
        </p:spPr>
      </p:pic>
      <p:pic>
        <p:nvPicPr>
          <p:cNvPr id="486"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16">
            <a:alphaModFix amt="65000"/>
          </a:blip>
          <a:stretch/>
        </p:blipFill>
        <p:spPr>
          <a:xfrm>
            <a:off x="10959255" y="5237113"/>
            <a:ext cx="6438900" cy="4171950"/>
          </a:xfrm>
          <a:prstGeom prst="rect">
            <a:avLst/>
          </a:prstGeom>
        </p:spPr>
      </p:pic>
      <p:sp>
        <p:nvSpPr>
          <p:cNvPr id="488" name="Primary Heading-4">
            <a:extLst>
              <a:ext uri="{FF2B5EF4-FFF2-40B4-BE49-F238E27FC236}">
                <a16:creationId xmlns:a16="http://schemas.microsoft.com/office/drawing/2014/main" id="{111B4A49-B930-4A89-A1CD-6CA2B3D95AED}"/>
              </a:ext>
            </a:extLst>
          </p:cNvPr>
          <p:cNvSpPr txBox="1"/>
          <p:nvPr/>
        </p:nvSpPr>
        <p:spPr>
          <a:xfrm>
            <a:off x="11340370" y="7803547"/>
            <a:ext cx="5710238" cy="1606209"/>
          </a:xfrm>
          <a:prstGeom prst="rect">
            <a:avLst/>
          </a:prstGeom>
          <a:noFill/>
        </p:spPr>
        <p:txBody>
          <a:bodyPr vertOverflow="clip" horzOverflow="clip" wrap="square" lIns="0" tIns="0" rIns="0" bIns="0" rtlCol="0" anchor="t">
            <a:spAutoFit/>
          </a:bodyPr>
          <a:lstStyle/>
          <a:p>
            <a:pPr algn="l">
              <a:lnSpc>
                <a:spcPts val="3213"/>
              </a:lnSpc>
            </a:pPr>
            <a:r>
              <a:rPr lang="en-US" sz="2100" b="1" dirty="0">
                <a:solidFill>
                  <a:srgbClr val="FFFFFF">
                    <a:alpha val="100000"/>
                  </a:srgbClr>
                </a:solidFill>
                <a:latin typeface="Roboto" panose="00000700000000000000" pitchFamily="2" charset="0"/>
              </a:rPr>
              <a:t>Қорытынды: Діни </a:t>
            </a:r>
            <a:r>
              <a:rPr lang="en-US" sz="2100" b="1" dirty="0" err="1">
                <a:solidFill>
                  <a:srgbClr val="FFFFFF">
                    <a:alpha val="100000"/>
                  </a:srgbClr>
                </a:solidFill>
                <a:latin typeface="Roboto" panose="00000700000000000000" pitchFamily="2" charset="0"/>
              </a:rPr>
              <a:t>сауатсыздық</a:t>
            </a:r>
            <a:r>
              <a:rPr lang="en-US" sz="2100" b="1" dirty="0">
                <a:solidFill>
                  <a:srgbClr val="FFFFFF">
                    <a:alpha val="100000"/>
                  </a:srgbClr>
                </a:solidFill>
                <a:latin typeface="Roboto" panose="00000700000000000000" pitchFamily="2" charset="0"/>
              </a:rPr>
              <a:t> </a:t>
            </a:r>
            <a:r>
              <a:rPr lang="en-US" sz="2100" b="1" dirty="0" err="1">
                <a:solidFill>
                  <a:srgbClr val="FFFFFF">
                    <a:alpha val="100000"/>
                  </a:srgbClr>
                </a:solidFill>
                <a:latin typeface="Roboto" panose="00000700000000000000" pitchFamily="2" charset="0"/>
              </a:rPr>
              <a:t>жас</a:t>
            </a:r>
            <a:r>
              <a:rPr lang="kk-KZ" sz="2100" b="1" dirty="0">
                <a:solidFill>
                  <a:srgbClr val="FFFFFF">
                    <a:alpha val="100000"/>
                  </a:srgbClr>
                </a:solidFill>
                <a:latin typeface="Roboto" panose="00000700000000000000" pitchFamily="2" charset="0"/>
              </a:rPr>
              <a:t>өспірімдерді</a:t>
            </a:r>
            <a:r>
              <a:rPr lang="en-US" sz="2100" b="1" dirty="0">
                <a:solidFill>
                  <a:srgbClr val="FFFFFF">
                    <a:alpha val="100000"/>
                  </a:srgbClr>
                </a:solidFill>
                <a:latin typeface="Roboto" panose="00000700000000000000" pitchFamily="2" charset="0"/>
              </a:rPr>
              <a:t> қорғауға әлсіз етеді және оларды оңай манипуляциялауға ұшыратады</a:t>
            </a:r>
          </a:p>
        </p:txBody>
      </p:sp>
      <p:pic>
        <p:nvPicPr>
          <p:cNvPr id="490" name="layoutShapeInnerChild14">
            <a:extLst>
              <a:ext uri="{FF2B5EF4-FFF2-40B4-BE49-F238E27FC236}">
                <a16:creationId xmlns:a16="http://schemas.microsoft.com/office/drawing/2014/main" id="{A8642F66-C0BB-4949-9A9C-024B120A5D52}"/>
              </a:ext>
            </a:extLst>
          </p:cNvPr>
          <p:cNvPicPr>
            <a:picLocks noChangeAspect="1"/>
          </p:cNvPicPr>
          <p:nvPr/>
        </p:nvPicPr>
        <p:blipFill rotWithShape="1">
          <a:blip r:embed="rId17">
            <a:alphaModFix/>
            <a:extLst>
              <a:ext uri="{5643DF8F-6705-4DC3-8791-CA227ABD1C8B}">
                <a14:useLocalDpi xmlns:a14="http://schemas.microsoft.com/office/drawing/2010/main" xmlns:p14="http://schemas.microsoft.com/office/powerpoint/2010/main" xmlns:asvg="http://schemas.microsoft.com/office/drawing/2016/SVG/main" xmlns:a16="http://schemas.microsoft.com/office/drawing/2014/main" xmlns="" val="0"/>
              </a:ext>
            </a:extLst>
          </a:blip>
          <a:srcRect/>
          <a:stretch/>
        </p:blipFill>
        <p:spPr>
          <a:xfrm>
            <a:off x="1277969" y="6268688"/>
            <a:ext cx="4000500" cy="4000500"/>
          </a:xfrm>
          <a:prstGeom prst="rect">
            <a:avLst/>
          </a:prstGeom>
        </p:spPr>
      </p:pic>
      <p:pic>
        <p:nvPicPr>
          <p:cNvPr id="491" name="layoutShapeInnerChild11">
            <a:extLst>
              <a:ext uri="{FF2B5EF4-FFF2-40B4-BE49-F238E27FC236}">
                <a16:creationId xmlns:a16="http://schemas.microsoft.com/office/drawing/2014/main" id="{A8642F66-C0BB-4949-9A9C-024B120A5D52}"/>
              </a:ext>
            </a:extLst>
          </p:cNvPr>
          <p:cNvPicPr>
            <a:picLocks noChangeAspect="1"/>
          </p:cNvPicPr>
          <p:nvPr/>
        </p:nvPicPr>
        <p:blipFill rotWithShape="1">
          <a:blip r:embed="rId18">
            <a:alphaModFix/>
            <a:extLst>
              <a:ext uri="{5035E669-0FB6-4728-9956-893DF6861E4C}">
                <a14:useLocalDpi xmlns:a14="http://schemas.microsoft.com/office/drawing/2010/main" xmlns:p14="http://schemas.microsoft.com/office/powerpoint/2010/main" xmlns:asvg="http://schemas.microsoft.com/office/drawing/2016/SVG/main" xmlns:a16="http://schemas.microsoft.com/office/drawing/2014/main" xmlns="" val="0"/>
              </a:ext>
            </a:extLst>
          </a:blip>
          <a:srcRect/>
          <a:stretch/>
        </p:blipFill>
        <p:spPr>
          <a:xfrm>
            <a:off x="361950" y="4581525"/>
            <a:ext cx="1990630" cy="1990630"/>
          </a:xfrm>
          <a:prstGeom prst="rect">
            <a:avLst/>
          </a:prstGeom>
        </p:spPr>
      </p:pic>
      <p:sp>
        <p:nvSpPr>
          <p:cNvPr id="493" name="Title 3">
            <a:extLst>
              <a:ext uri="{FF2B5EF4-FFF2-40B4-BE49-F238E27FC236}">
                <a16:creationId xmlns:a16="http://schemas.microsoft.com/office/drawing/2014/main" id="{111B4A49-B930-4A89-A1CD-6CA2B3D95AED}"/>
              </a:ext>
            </a:extLst>
          </p:cNvPr>
          <p:cNvSpPr txBox="1"/>
          <p:nvPr/>
        </p:nvSpPr>
        <p:spPr>
          <a:xfrm>
            <a:off x="912781" y="950881"/>
            <a:ext cx="5472112" cy="2505075"/>
          </a:xfrm>
          <a:prstGeom prst="rect">
            <a:avLst/>
          </a:prstGeom>
          <a:noFill/>
        </p:spPr>
        <p:txBody>
          <a:bodyPr vertOverflow="clip" horzOverflow="clip" wrap="square" lIns="0" tIns="0" rIns="0" bIns="0" rtlCol="0" anchor="t">
            <a:spAutoFit/>
          </a:bodyPr>
          <a:lstStyle/>
          <a:p>
            <a:pPr algn="l">
              <a:lnSpc>
                <a:spcPts val="4953"/>
              </a:lnSpc>
            </a:pPr>
            <a:r>
              <a:rPr lang="kk-KZ" sz="3900" b="1" dirty="0">
                <a:solidFill>
                  <a:srgbClr val="07071B">
                    <a:alpha val="100000"/>
                  </a:srgbClr>
                </a:solidFill>
                <a:latin typeface="Roboto" panose="00000700000000000000" pitchFamily="2" charset="0"/>
              </a:rPr>
              <a:t>Т</a:t>
            </a:r>
            <a:r>
              <a:rPr lang="en-US" sz="3900" b="1" dirty="0" err="1">
                <a:solidFill>
                  <a:srgbClr val="07071B">
                    <a:alpha val="100000"/>
                  </a:srgbClr>
                </a:solidFill>
                <a:latin typeface="Roboto" panose="00000700000000000000" pitchFamily="2" charset="0"/>
              </a:rPr>
              <a:t>арту</a:t>
            </a:r>
            <a:r>
              <a:rPr lang="en-US" sz="3900" b="1" dirty="0">
                <a:solidFill>
                  <a:srgbClr val="07071B">
                    <a:alpha val="100000"/>
                  </a:srgbClr>
                </a:solidFill>
                <a:latin typeface="Roboto" panose="00000700000000000000" pitchFamily="2" charset="0"/>
              </a:rPr>
              <a:t> </a:t>
            </a:r>
            <a:r>
              <a:rPr lang="en-US" sz="3900" b="1" dirty="0" err="1">
                <a:solidFill>
                  <a:srgbClr val="07071B">
                    <a:alpha val="100000"/>
                  </a:srgbClr>
                </a:solidFill>
                <a:latin typeface="Roboto" panose="00000700000000000000" pitchFamily="2" charset="0"/>
              </a:rPr>
              <a:t>әдісі</a:t>
            </a:r>
            <a:r>
              <a:rPr lang="en-US" sz="3900" b="1" dirty="0">
                <a:solidFill>
                  <a:srgbClr val="07071B">
                    <a:alpha val="100000"/>
                  </a:srgbClr>
                </a:solidFill>
                <a:latin typeface="Roboto" panose="00000700000000000000" pitchFamily="2" charset="0"/>
              </a:rPr>
              <a:t>:</a:t>
            </a:r>
            <a:br>
              <a:rPr lang="kk-KZ" sz="3900" b="1" dirty="0">
                <a:solidFill>
                  <a:srgbClr val="07071B">
                    <a:alpha val="100000"/>
                  </a:srgbClr>
                </a:solidFill>
                <a:latin typeface="Roboto" panose="00000700000000000000" pitchFamily="2" charset="0"/>
              </a:rPr>
            </a:br>
            <a:r>
              <a:rPr lang="en-US" sz="3900" b="1" dirty="0" err="1">
                <a:solidFill>
                  <a:srgbClr val="07071B">
                    <a:alpha val="100000"/>
                  </a:srgbClr>
                </a:solidFill>
                <a:latin typeface="Roboto" panose="00000700000000000000" pitchFamily="2" charset="0"/>
              </a:rPr>
              <a:t>Сенімге</a:t>
            </a:r>
            <a:r>
              <a:rPr lang="en-US" sz="3900" b="1" dirty="0">
                <a:solidFill>
                  <a:srgbClr val="07071B">
                    <a:alpha val="100000"/>
                  </a:srgbClr>
                </a:solidFill>
                <a:latin typeface="Roboto" panose="00000700000000000000" pitchFamily="2" charset="0"/>
              </a:rPr>
              <a:t> кіру және діни сауатсыздықты пайдалану</a:t>
            </a:r>
          </a:p>
        </p:txBody>
      </p:sp>
      <p:sp>
        <p:nvSpPr>
          <p:cNvPr id="495" name="SubTitle">
            <a:extLst>
              <a:ext uri="{FF2B5EF4-FFF2-40B4-BE49-F238E27FC236}">
                <a16:creationId xmlns:a16="http://schemas.microsoft.com/office/drawing/2014/main" id="{111B4A49-B930-4A89-A1CD-6CA2B3D95AED}"/>
              </a:ext>
            </a:extLst>
          </p:cNvPr>
          <p:cNvSpPr txBox="1"/>
          <p:nvPr/>
        </p:nvSpPr>
        <p:spPr>
          <a:xfrm>
            <a:off x="912781" y="3537299"/>
            <a:ext cx="5472112" cy="523875"/>
          </a:xfrm>
          <a:prstGeom prst="rect">
            <a:avLst/>
          </a:prstGeom>
          <a:noFill/>
        </p:spPr>
        <p:txBody>
          <a:bodyPr vertOverflow="clip" horzOverflow="clip" wrap="square" lIns="0" tIns="0" rIns="0" bIns="0" rtlCol="0" anchor="t">
            <a:spAutoFit/>
          </a:bodyPr>
          <a:lstStyle/>
          <a:p>
            <a:pPr algn="l">
              <a:lnSpc>
                <a:spcPts val="2136"/>
              </a:lnSpc>
            </a:pPr>
            <a:r>
              <a:rPr lang="en-US" sz="1200" dirty="0">
                <a:solidFill>
                  <a:srgbClr val="6C6C80">
                    <a:alpha val="100000"/>
                  </a:srgbClr>
                </a:solidFill>
                <a:latin typeface="Lora" panose="00000700000000000000" pitchFamily="2" charset="0"/>
              </a:rPr>
              <a:t>Деструктивті діни </a:t>
            </a:r>
            <a:r>
              <a:rPr lang="en-US" sz="1200" dirty="0" err="1">
                <a:solidFill>
                  <a:srgbClr val="6C6C80">
                    <a:alpha val="100000"/>
                  </a:srgbClr>
                </a:solidFill>
                <a:latin typeface="Lora" panose="00000700000000000000" pitchFamily="2" charset="0"/>
              </a:rPr>
              <a:t>ағымдар</a:t>
            </a:r>
            <a:r>
              <a:rPr lang="en-US" sz="1200" dirty="0">
                <a:solidFill>
                  <a:srgbClr val="6C6C80">
                    <a:alpha val="100000"/>
                  </a:srgbClr>
                </a:solidFill>
                <a:latin typeface="Lora" panose="00000700000000000000" pitchFamily="2" charset="0"/>
              </a:rPr>
              <a:t> </a:t>
            </a:r>
            <a:r>
              <a:rPr lang="en-US" sz="1200" dirty="0" err="1">
                <a:solidFill>
                  <a:srgbClr val="6C6C80">
                    <a:alpha val="100000"/>
                  </a:srgbClr>
                </a:solidFill>
                <a:latin typeface="Lora" panose="00000700000000000000" pitchFamily="2" charset="0"/>
              </a:rPr>
              <a:t>жас</a:t>
            </a:r>
            <a:r>
              <a:rPr lang="kk-KZ" sz="1200" dirty="0">
                <a:solidFill>
                  <a:srgbClr val="6C6C80">
                    <a:alpha val="100000"/>
                  </a:srgbClr>
                </a:solidFill>
                <a:latin typeface="Lora" panose="00000700000000000000" pitchFamily="2" charset="0"/>
              </a:rPr>
              <a:t>өспірімдердің</a:t>
            </a:r>
            <a:r>
              <a:rPr lang="en-US" sz="1200" dirty="0">
                <a:solidFill>
                  <a:srgbClr val="6C6C80">
                    <a:alpha val="100000"/>
                  </a:srgbClr>
                </a:solidFill>
                <a:latin typeface="Lora" panose="00000700000000000000" pitchFamily="2" charset="0"/>
              </a:rPr>
              <a:t> сенімін алдап, олардың діни білімсіздігін өз пайдасына пайдаланады</a:t>
            </a:r>
          </a:p>
        </p:txBody>
      </p:sp>
      <p:pic>
        <p:nvPicPr>
          <p:cNvPr id="2" name="Рисунок 1">
            <a:extLst>
              <a:ext uri="{FF2B5EF4-FFF2-40B4-BE49-F238E27FC236}">
                <a16:creationId xmlns:a16="http://schemas.microsoft.com/office/drawing/2014/main" id="{DE3B2294-9723-A25B-44B7-BFA59BCDAA51}"/>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4729148" y="6821006"/>
            <a:ext cx="2930679" cy="2771165"/>
          </a:xfrm>
          <a:prstGeom prst="rect">
            <a:avLst/>
          </a:prstGeom>
        </p:spPr>
      </p:pic>
    </p:spTree>
    <p:extLst>
      <p:ext uri="{BB962C8B-B14F-4D97-AF65-F5344CB8AC3E}">
        <p14:creationId xmlns:p14="http://schemas.microsoft.com/office/powerpoint/2010/main" val="36480479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60000">
        <p159:morph option="byObject"/>
      </p:transition>
    </mc:Choice>
    <mc:Fallback xmlns="">
      <p:transition spd="slow" advTm="6000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9"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2">
            <a:alphaModFix/>
          </a:blip>
          <a:stretch/>
        </p:blipFill>
        <p:spPr>
          <a:xfrm>
            <a:off x="0" y="0"/>
            <a:ext cx="18288000" cy="10287000"/>
          </a:xfrm>
          <a:prstGeom prst="rect">
            <a:avLst/>
          </a:prstGeom>
        </p:spPr>
      </p:pic>
      <p:pic>
        <p:nvPicPr>
          <p:cNvPr id="500"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3">
            <a:alphaModFix/>
          </a:blip>
          <a:stretch/>
        </p:blipFill>
        <p:spPr>
          <a:xfrm>
            <a:off x="0" y="0"/>
            <a:ext cx="18259425" cy="10267950"/>
          </a:xfrm>
          <a:prstGeom prst="rect">
            <a:avLst/>
          </a:prstGeom>
        </p:spPr>
      </p:pic>
      <p:pic>
        <p:nvPicPr>
          <p:cNvPr id="501"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4">
            <a:alphaModFix/>
          </a:blip>
          <a:stretch/>
        </p:blipFill>
        <p:spPr>
          <a:xfrm>
            <a:off x="0" y="5442680"/>
            <a:ext cx="4019550" cy="4829175"/>
          </a:xfrm>
          <a:prstGeom prst="rect">
            <a:avLst/>
          </a:prstGeom>
        </p:spPr>
      </p:pic>
      <p:sp>
        <p:nvSpPr>
          <p:cNvPr id="502" name="Primary Heading-0">
            <a:extLst>
              <a:ext uri="{FF2B5EF4-FFF2-40B4-BE49-F238E27FC236}">
                <a16:creationId xmlns:a16="http://schemas.microsoft.com/office/drawing/2014/main" id="{111B4A49-B930-4A89-A1CD-6CA2B3D95AED}"/>
              </a:ext>
            </a:extLst>
          </p:cNvPr>
          <p:cNvSpPr txBox="1"/>
          <p:nvPr/>
        </p:nvSpPr>
        <p:spPr>
          <a:xfrm>
            <a:off x="7644765" y="3713416"/>
            <a:ext cx="9786938" cy="2362826"/>
          </a:xfrm>
          <a:prstGeom prst="rect">
            <a:avLst/>
          </a:prstGeom>
          <a:noFill/>
        </p:spPr>
        <p:txBody>
          <a:bodyPr vertOverflow="clip" horzOverflow="clip" wrap="square" lIns="0" tIns="0" rIns="0" bIns="0" rtlCol="0" anchor="t">
            <a:spAutoFit/>
          </a:bodyPr>
          <a:lstStyle/>
          <a:p>
            <a:pPr algn="ctr">
              <a:lnSpc>
                <a:spcPts val="2250"/>
              </a:lnSpc>
            </a:pPr>
            <a:r>
              <a:rPr lang="en-US" sz="2400" spc="-8" dirty="0" err="1">
                <a:solidFill>
                  <a:srgbClr val="262D36">
                    <a:alpha val="80000"/>
                  </a:srgbClr>
                </a:solidFill>
                <a:latin typeface="Roboto" panose="00000700000000000000" pitchFamily="2" charset="0"/>
              </a:rPr>
              <a:t>Бұл</a:t>
            </a:r>
            <a:r>
              <a:rPr lang="en-US" sz="2400" spc="-8" dirty="0">
                <a:solidFill>
                  <a:srgbClr val="262D36">
                    <a:alpha val="80000"/>
                  </a:srgbClr>
                </a:solidFill>
                <a:latin typeface="Roboto" panose="00000700000000000000" pitchFamily="2" charset="0"/>
              </a:rPr>
              <a:t> </a:t>
            </a:r>
            <a:r>
              <a:rPr lang="en-US" sz="2400" spc="-8" dirty="0" err="1">
                <a:solidFill>
                  <a:srgbClr val="262D36">
                    <a:alpha val="80000"/>
                  </a:srgbClr>
                </a:solidFill>
                <a:latin typeface="Roboto" panose="00000700000000000000" pitchFamily="2" charset="0"/>
              </a:rPr>
              <a:t>бап</a:t>
            </a:r>
            <a:r>
              <a:rPr lang="en-US" sz="2400" spc="-8" dirty="0">
                <a:solidFill>
                  <a:srgbClr val="262D36">
                    <a:alpha val="80000"/>
                  </a:srgbClr>
                </a:solidFill>
                <a:latin typeface="Roboto" panose="00000700000000000000" pitchFamily="2" charset="0"/>
              </a:rPr>
              <a:t> мемлекет </a:t>
            </a:r>
            <a:r>
              <a:rPr lang="en-US" sz="2400" spc="-8" dirty="0" err="1">
                <a:solidFill>
                  <a:srgbClr val="262D36">
                    <a:alpha val="80000"/>
                  </a:srgbClr>
                </a:solidFill>
                <a:latin typeface="Roboto" panose="00000700000000000000" pitchFamily="2" charset="0"/>
              </a:rPr>
              <a:t>пен</a:t>
            </a:r>
            <a:r>
              <a:rPr lang="en-US" sz="2400" spc="-8" dirty="0">
                <a:solidFill>
                  <a:srgbClr val="262D36">
                    <a:alpha val="80000"/>
                  </a:srgbClr>
                </a:solidFill>
                <a:latin typeface="Roboto" panose="00000700000000000000" pitchFamily="2" charset="0"/>
              </a:rPr>
              <a:t> </a:t>
            </a:r>
            <a:r>
              <a:rPr lang="en-US" sz="2400" spc="-8" dirty="0" err="1">
                <a:solidFill>
                  <a:srgbClr val="262D36">
                    <a:alpha val="80000"/>
                  </a:srgbClr>
                </a:solidFill>
                <a:latin typeface="Roboto" panose="00000700000000000000" pitchFamily="2" charset="0"/>
              </a:rPr>
              <a:t>діннің</a:t>
            </a:r>
            <a:r>
              <a:rPr lang="en-US" sz="2400" spc="-8" dirty="0">
                <a:solidFill>
                  <a:srgbClr val="262D36">
                    <a:alpha val="80000"/>
                  </a:srgbClr>
                </a:solidFill>
                <a:latin typeface="Roboto" panose="00000700000000000000" pitchFamily="2" charset="0"/>
              </a:rPr>
              <a:t> </a:t>
            </a:r>
            <a:r>
              <a:rPr lang="en-US" sz="2400" spc="-8" dirty="0" err="1">
                <a:solidFill>
                  <a:srgbClr val="262D36">
                    <a:alpha val="80000"/>
                  </a:srgbClr>
                </a:solidFill>
                <a:latin typeface="Roboto" panose="00000700000000000000" pitchFamily="2" charset="0"/>
              </a:rPr>
              <a:t>толық</a:t>
            </a:r>
            <a:r>
              <a:rPr lang="en-US" sz="2400" spc="-8" dirty="0">
                <a:solidFill>
                  <a:srgbClr val="262D36">
                    <a:alpha val="80000"/>
                  </a:srgbClr>
                </a:solidFill>
                <a:latin typeface="Roboto" panose="00000700000000000000" pitchFamily="2" charset="0"/>
              </a:rPr>
              <a:t> </a:t>
            </a:r>
            <a:r>
              <a:rPr lang="en-US" sz="2400" spc="-8" dirty="0" err="1">
                <a:solidFill>
                  <a:srgbClr val="262D36">
                    <a:alpha val="80000"/>
                  </a:srgbClr>
                </a:solidFill>
                <a:latin typeface="Roboto" panose="00000700000000000000" pitchFamily="2" charset="0"/>
              </a:rPr>
              <a:t>бөлінуін</a:t>
            </a:r>
            <a:r>
              <a:rPr lang="en-US" sz="2400" spc="-8" dirty="0">
                <a:solidFill>
                  <a:srgbClr val="262D36">
                    <a:alpha val="80000"/>
                  </a:srgbClr>
                </a:solidFill>
                <a:latin typeface="Roboto" panose="00000700000000000000" pitchFamily="2" charset="0"/>
              </a:rPr>
              <a:t> </a:t>
            </a:r>
            <a:r>
              <a:rPr lang="en-US" sz="2400" spc="-8" dirty="0" err="1">
                <a:solidFill>
                  <a:srgbClr val="262D36">
                    <a:alpha val="80000"/>
                  </a:srgbClr>
                </a:solidFill>
                <a:latin typeface="Roboto" panose="00000700000000000000" pitchFamily="2" charset="0"/>
              </a:rPr>
              <a:t>қамтамасыз</a:t>
            </a:r>
            <a:r>
              <a:rPr lang="en-US" sz="2400" spc="-8" dirty="0">
                <a:solidFill>
                  <a:srgbClr val="262D36">
                    <a:alpha val="80000"/>
                  </a:srgbClr>
                </a:solidFill>
                <a:latin typeface="Roboto" panose="00000700000000000000" pitchFamily="2" charset="0"/>
              </a:rPr>
              <a:t> </a:t>
            </a:r>
            <a:r>
              <a:rPr lang="en-US" sz="2400" spc="-8" dirty="0" err="1">
                <a:solidFill>
                  <a:srgbClr val="262D36">
                    <a:alpha val="80000"/>
                  </a:srgbClr>
                </a:solidFill>
                <a:latin typeface="Roboto" panose="00000700000000000000" pitchFamily="2" charset="0"/>
              </a:rPr>
              <a:t>етеді</a:t>
            </a:r>
            <a:r>
              <a:rPr lang="en-US" sz="2400" spc="-8" dirty="0">
                <a:solidFill>
                  <a:srgbClr val="262D36">
                    <a:alpha val="80000"/>
                  </a:srgbClr>
                </a:solidFill>
                <a:latin typeface="Roboto" panose="00000700000000000000" pitchFamily="2" charset="0"/>
              </a:rPr>
              <a:t>, </a:t>
            </a:r>
            <a:r>
              <a:rPr lang="en-US" sz="2400" spc="-8" dirty="0" err="1">
                <a:solidFill>
                  <a:srgbClr val="262D36">
                    <a:alpha val="80000"/>
                  </a:srgbClr>
                </a:solidFill>
                <a:latin typeface="Roboto" panose="00000700000000000000" pitchFamily="2" charset="0"/>
              </a:rPr>
              <a:t>діни</a:t>
            </a:r>
            <a:r>
              <a:rPr lang="en-US" sz="2400" spc="-8" dirty="0">
                <a:solidFill>
                  <a:srgbClr val="262D36">
                    <a:alpha val="80000"/>
                  </a:srgbClr>
                </a:solidFill>
                <a:latin typeface="Roboto" panose="00000700000000000000" pitchFamily="2" charset="0"/>
              </a:rPr>
              <a:t> </a:t>
            </a:r>
            <a:r>
              <a:rPr lang="en-US" sz="2400" spc="-8" dirty="0" err="1">
                <a:solidFill>
                  <a:srgbClr val="262D36">
                    <a:alpha val="80000"/>
                  </a:srgbClr>
                </a:solidFill>
                <a:latin typeface="Roboto" panose="00000700000000000000" pitchFamily="2" charset="0"/>
              </a:rPr>
              <a:t>сенім</a:t>
            </a:r>
            <a:r>
              <a:rPr lang="en-US" sz="2400" spc="-8" dirty="0">
                <a:solidFill>
                  <a:srgbClr val="262D36">
                    <a:alpha val="80000"/>
                  </a:srgbClr>
                </a:solidFill>
                <a:latin typeface="Roboto" panose="00000700000000000000" pitchFamily="2" charset="0"/>
              </a:rPr>
              <a:t> </a:t>
            </a:r>
            <a:r>
              <a:rPr lang="en-US" sz="2400" spc="-8" dirty="0" err="1">
                <a:solidFill>
                  <a:srgbClr val="262D36">
                    <a:alpha val="80000"/>
                  </a:srgbClr>
                </a:solidFill>
                <a:latin typeface="Roboto" panose="00000700000000000000" pitchFamily="2" charset="0"/>
              </a:rPr>
              <a:t>еркіндігін</a:t>
            </a:r>
            <a:r>
              <a:rPr lang="en-US" sz="2400" spc="-8" dirty="0">
                <a:solidFill>
                  <a:srgbClr val="262D36">
                    <a:alpha val="80000"/>
                  </a:srgbClr>
                </a:solidFill>
                <a:latin typeface="Roboto" panose="00000700000000000000" pitchFamily="2" charset="0"/>
              </a:rPr>
              <a:t> </a:t>
            </a:r>
            <a:r>
              <a:rPr lang="en-US" sz="2400" spc="-8" dirty="0" err="1">
                <a:solidFill>
                  <a:srgbClr val="262D36">
                    <a:alpha val="80000"/>
                  </a:srgbClr>
                </a:solidFill>
                <a:latin typeface="Roboto" panose="00000700000000000000" pitchFamily="2" charset="0"/>
              </a:rPr>
              <a:t>сақтай</a:t>
            </a:r>
            <a:r>
              <a:rPr lang="en-US" sz="2400" spc="-8" dirty="0">
                <a:solidFill>
                  <a:srgbClr val="262D36">
                    <a:alpha val="80000"/>
                  </a:srgbClr>
                </a:solidFill>
                <a:latin typeface="Roboto" panose="00000700000000000000" pitchFamily="2" charset="0"/>
              </a:rPr>
              <a:t> отырып, </a:t>
            </a:r>
            <a:r>
              <a:rPr lang="en-US" sz="2400" spc="-8" dirty="0" err="1">
                <a:solidFill>
                  <a:srgbClr val="262D36">
                    <a:alpha val="80000"/>
                  </a:srgbClr>
                </a:solidFill>
                <a:latin typeface="Roboto" panose="00000700000000000000" pitchFamily="2" charset="0"/>
              </a:rPr>
              <a:t>мемлекеттік</a:t>
            </a:r>
            <a:r>
              <a:rPr lang="en-US" sz="2400" spc="-8" dirty="0">
                <a:solidFill>
                  <a:srgbClr val="262D36">
                    <a:alpha val="80000"/>
                  </a:srgbClr>
                </a:solidFill>
                <a:latin typeface="Roboto" panose="00000700000000000000" pitchFamily="2" charset="0"/>
              </a:rPr>
              <a:t> </a:t>
            </a:r>
            <a:r>
              <a:rPr lang="en-US" sz="2400" spc="-8" dirty="0" err="1">
                <a:solidFill>
                  <a:srgbClr val="262D36">
                    <a:alpha val="80000"/>
                  </a:srgbClr>
                </a:solidFill>
                <a:latin typeface="Roboto" panose="00000700000000000000" pitchFamily="2" charset="0"/>
              </a:rPr>
              <a:t>басқарудың</a:t>
            </a:r>
            <a:r>
              <a:rPr lang="en-US" sz="2400" spc="-8" dirty="0">
                <a:solidFill>
                  <a:srgbClr val="262D36">
                    <a:alpha val="80000"/>
                  </a:srgbClr>
                </a:solidFill>
                <a:latin typeface="Roboto" panose="00000700000000000000" pitchFamily="2" charset="0"/>
              </a:rPr>
              <a:t> </a:t>
            </a:r>
            <a:r>
              <a:rPr lang="en-US" sz="2400" spc="-8" dirty="0" err="1">
                <a:solidFill>
                  <a:srgbClr val="262D36">
                    <a:alpha val="80000"/>
                  </a:srgbClr>
                </a:solidFill>
                <a:latin typeface="Roboto" panose="00000700000000000000" pitchFamily="2" charset="0"/>
              </a:rPr>
              <a:t>зайырлығын</a:t>
            </a:r>
            <a:r>
              <a:rPr lang="en-US" sz="2400" spc="-8" dirty="0">
                <a:solidFill>
                  <a:srgbClr val="262D36">
                    <a:alpha val="80000"/>
                  </a:srgbClr>
                </a:solidFill>
                <a:latin typeface="Roboto" panose="00000700000000000000" pitchFamily="2" charset="0"/>
              </a:rPr>
              <a:t> </a:t>
            </a:r>
            <a:r>
              <a:rPr lang="en-US" sz="2400" spc="-8" dirty="0" err="1">
                <a:solidFill>
                  <a:srgbClr val="262D36">
                    <a:alpha val="80000"/>
                  </a:srgbClr>
                </a:solidFill>
                <a:latin typeface="Roboto" panose="00000700000000000000" pitchFamily="2" charset="0"/>
              </a:rPr>
              <a:t>нығайтады</a:t>
            </a:r>
            <a:r>
              <a:rPr lang="en-US" sz="2400" spc="-8" dirty="0">
                <a:solidFill>
                  <a:srgbClr val="262D36">
                    <a:alpha val="80000"/>
                  </a:srgbClr>
                </a:solidFill>
                <a:latin typeface="Roboto" panose="00000700000000000000" pitchFamily="2" charset="0"/>
              </a:rPr>
              <a:t>.</a:t>
            </a:r>
            <a:r>
              <a:rPr lang="kk-KZ" sz="2400" spc="-8" dirty="0">
                <a:solidFill>
                  <a:srgbClr val="262D36">
                    <a:alpha val="80000"/>
                  </a:srgbClr>
                </a:solidFill>
                <a:latin typeface="Roboto" panose="00000700000000000000" pitchFamily="2" charset="0"/>
              </a:rPr>
              <a:t> </a:t>
            </a:r>
            <a:r>
              <a:rPr lang="en-US" sz="2400" spc="-8" dirty="0" err="1">
                <a:solidFill>
                  <a:srgbClr val="262D36">
                    <a:alpha val="80000"/>
                  </a:srgbClr>
                </a:solidFill>
                <a:latin typeface="Roboto" panose="00000700000000000000" pitchFamily="2" charset="0"/>
              </a:rPr>
              <a:t>Зайырлылық</a:t>
            </a:r>
            <a:r>
              <a:rPr lang="en-US" sz="2400" spc="-8" dirty="0">
                <a:solidFill>
                  <a:srgbClr val="262D36">
                    <a:alpha val="80000"/>
                  </a:srgbClr>
                </a:solidFill>
                <a:latin typeface="Roboto" panose="00000700000000000000" pitchFamily="2" charset="0"/>
              </a:rPr>
              <a:t> </a:t>
            </a:r>
            <a:r>
              <a:rPr lang="en-US" sz="2400" spc="-8" dirty="0" err="1">
                <a:solidFill>
                  <a:srgbClr val="262D36">
                    <a:alpha val="80000"/>
                  </a:srgbClr>
                </a:solidFill>
                <a:latin typeface="Roboto" panose="00000700000000000000" pitchFamily="2" charset="0"/>
              </a:rPr>
              <a:t>қағидалары</a:t>
            </a:r>
            <a:r>
              <a:rPr lang="en-US" sz="2400" spc="-8" dirty="0">
                <a:solidFill>
                  <a:srgbClr val="262D36">
                    <a:alpha val="80000"/>
                  </a:srgbClr>
                </a:solidFill>
                <a:latin typeface="Roboto" panose="00000700000000000000" pitchFamily="2" charset="0"/>
              </a:rPr>
              <a:t> </a:t>
            </a:r>
            <a:r>
              <a:rPr lang="en-US" sz="2400" spc="-8" dirty="0" err="1">
                <a:solidFill>
                  <a:srgbClr val="262D36">
                    <a:alpha val="80000"/>
                  </a:srgbClr>
                </a:solidFill>
                <a:latin typeface="Roboto" panose="00000700000000000000" pitchFamily="2" charset="0"/>
              </a:rPr>
              <a:t>жеке</a:t>
            </a:r>
            <a:r>
              <a:rPr lang="en-US" sz="2400" spc="-8" dirty="0">
                <a:solidFill>
                  <a:srgbClr val="262D36">
                    <a:alpha val="80000"/>
                  </a:srgbClr>
                </a:solidFill>
                <a:latin typeface="Roboto" panose="00000700000000000000" pitchFamily="2" charset="0"/>
              </a:rPr>
              <a:t> </a:t>
            </a:r>
            <a:r>
              <a:rPr lang="en-US" sz="2400" spc="-8" dirty="0" err="1">
                <a:solidFill>
                  <a:srgbClr val="262D36">
                    <a:alpha val="80000"/>
                  </a:srgbClr>
                </a:solidFill>
                <a:latin typeface="Roboto" panose="00000700000000000000" pitchFamily="2" charset="0"/>
              </a:rPr>
              <a:t>тұлғаның</a:t>
            </a:r>
            <a:r>
              <a:rPr lang="en-US" sz="2400" spc="-8" dirty="0">
                <a:solidFill>
                  <a:srgbClr val="262D36">
                    <a:alpha val="80000"/>
                  </a:srgbClr>
                </a:solidFill>
                <a:latin typeface="Roboto" panose="00000700000000000000" pitchFamily="2" charset="0"/>
              </a:rPr>
              <a:t> </a:t>
            </a:r>
            <a:r>
              <a:rPr lang="en-US" sz="2400" spc="-8" dirty="0" err="1">
                <a:solidFill>
                  <a:srgbClr val="262D36">
                    <a:alpha val="80000"/>
                  </a:srgbClr>
                </a:solidFill>
                <a:latin typeface="Roboto" panose="00000700000000000000" pitchFamily="2" charset="0"/>
              </a:rPr>
              <a:t>діни</a:t>
            </a:r>
            <a:r>
              <a:rPr lang="en-US" sz="2400" spc="-8" dirty="0">
                <a:solidFill>
                  <a:srgbClr val="262D36">
                    <a:alpha val="80000"/>
                  </a:srgbClr>
                </a:solidFill>
                <a:latin typeface="Roboto" panose="00000700000000000000" pitchFamily="2" charset="0"/>
              </a:rPr>
              <a:t> </a:t>
            </a:r>
            <a:r>
              <a:rPr lang="en-US" sz="2400" spc="-8" dirty="0" err="1">
                <a:solidFill>
                  <a:srgbClr val="262D36">
                    <a:alpha val="80000"/>
                  </a:srgbClr>
                </a:solidFill>
                <a:latin typeface="Roboto" panose="00000700000000000000" pitchFamily="2" charset="0"/>
              </a:rPr>
              <a:t>бостандықтарын</a:t>
            </a:r>
            <a:r>
              <a:rPr lang="en-US" sz="2400" spc="-8" dirty="0">
                <a:solidFill>
                  <a:srgbClr val="262D36">
                    <a:alpha val="80000"/>
                  </a:srgbClr>
                </a:solidFill>
                <a:latin typeface="Roboto" panose="00000700000000000000" pitchFamily="2" charset="0"/>
              </a:rPr>
              <a:t> </a:t>
            </a:r>
            <a:r>
              <a:rPr lang="en-US" sz="2400" spc="-8" dirty="0" err="1">
                <a:solidFill>
                  <a:srgbClr val="262D36">
                    <a:alpha val="80000"/>
                  </a:srgbClr>
                </a:solidFill>
                <a:latin typeface="Roboto" panose="00000700000000000000" pitchFamily="2" charset="0"/>
              </a:rPr>
              <a:t>кепілдейді</a:t>
            </a:r>
            <a:r>
              <a:rPr lang="en-US" sz="2400" spc="-8" dirty="0">
                <a:solidFill>
                  <a:srgbClr val="262D36">
                    <a:alpha val="80000"/>
                  </a:srgbClr>
                </a:solidFill>
                <a:latin typeface="Roboto" panose="00000700000000000000" pitchFamily="2" charset="0"/>
              </a:rPr>
              <a:t> </a:t>
            </a:r>
            <a:r>
              <a:rPr lang="en-US" sz="2400" spc="-8" dirty="0" err="1">
                <a:solidFill>
                  <a:srgbClr val="262D36">
                    <a:alpha val="80000"/>
                  </a:srgbClr>
                </a:solidFill>
                <a:latin typeface="Roboto" panose="00000700000000000000" pitchFamily="2" charset="0"/>
              </a:rPr>
              <a:t>және</a:t>
            </a:r>
            <a:r>
              <a:rPr lang="en-US" sz="2400" spc="-8" dirty="0">
                <a:solidFill>
                  <a:srgbClr val="262D36">
                    <a:alpha val="80000"/>
                  </a:srgbClr>
                </a:solidFill>
                <a:latin typeface="Roboto" panose="00000700000000000000" pitchFamily="2" charset="0"/>
              </a:rPr>
              <a:t> </a:t>
            </a:r>
            <a:r>
              <a:rPr lang="en-US" sz="2400" spc="-8" dirty="0" err="1">
                <a:solidFill>
                  <a:srgbClr val="262D36">
                    <a:alpha val="80000"/>
                  </a:srgbClr>
                </a:solidFill>
                <a:latin typeface="Roboto" panose="00000700000000000000" pitchFamily="2" charset="0"/>
              </a:rPr>
              <a:t>деструктивті</a:t>
            </a:r>
            <a:r>
              <a:rPr lang="en-US" sz="2400" spc="-8" dirty="0">
                <a:solidFill>
                  <a:srgbClr val="262D36">
                    <a:alpha val="80000"/>
                  </a:srgbClr>
                </a:solidFill>
                <a:latin typeface="Roboto" panose="00000700000000000000" pitchFamily="2" charset="0"/>
              </a:rPr>
              <a:t> </a:t>
            </a:r>
            <a:r>
              <a:rPr lang="en-US" sz="2400" spc="-8" dirty="0" err="1">
                <a:solidFill>
                  <a:srgbClr val="262D36">
                    <a:alpha val="80000"/>
                  </a:srgbClr>
                </a:solidFill>
                <a:latin typeface="Roboto" panose="00000700000000000000" pitchFamily="2" charset="0"/>
              </a:rPr>
              <a:t>діни</a:t>
            </a:r>
            <a:r>
              <a:rPr lang="en-US" sz="2400" spc="-8" dirty="0">
                <a:solidFill>
                  <a:srgbClr val="262D36">
                    <a:alpha val="80000"/>
                  </a:srgbClr>
                </a:solidFill>
                <a:latin typeface="Roboto" panose="00000700000000000000" pitchFamily="2" charset="0"/>
              </a:rPr>
              <a:t> </a:t>
            </a:r>
            <a:r>
              <a:rPr lang="en-US" sz="2400" spc="-8" dirty="0" err="1">
                <a:solidFill>
                  <a:srgbClr val="262D36">
                    <a:alpha val="80000"/>
                  </a:srgbClr>
                </a:solidFill>
                <a:latin typeface="Roboto" panose="00000700000000000000" pitchFamily="2" charset="0"/>
              </a:rPr>
              <a:t>ағымдардың</a:t>
            </a:r>
            <a:r>
              <a:rPr lang="en-US" sz="2400" spc="-8" dirty="0">
                <a:solidFill>
                  <a:srgbClr val="262D36">
                    <a:alpha val="80000"/>
                  </a:srgbClr>
                </a:solidFill>
                <a:latin typeface="Roboto" panose="00000700000000000000" pitchFamily="2" charset="0"/>
              </a:rPr>
              <a:t> </a:t>
            </a:r>
            <a:r>
              <a:rPr lang="en-US" sz="2400" spc="-8" dirty="0" err="1">
                <a:solidFill>
                  <a:srgbClr val="262D36">
                    <a:alpha val="80000"/>
                  </a:srgbClr>
                </a:solidFill>
                <a:latin typeface="Roboto" panose="00000700000000000000" pitchFamily="2" charset="0"/>
              </a:rPr>
              <a:t>идеологиясына</a:t>
            </a:r>
            <a:r>
              <a:rPr lang="en-US" sz="2400" spc="-8" dirty="0">
                <a:solidFill>
                  <a:srgbClr val="262D36">
                    <a:alpha val="80000"/>
                  </a:srgbClr>
                </a:solidFill>
                <a:latin typeface="Roboto" panose="00000700000000000000" pitchFamily="2" charset="0"/>
              </a:rPr>
              <a:t> </a:t>
            </a:r>
            <a:r>
              <a:rPr lang="en-US" sz="2400" spc="-8" dirty="0" err="1">
                <a:solidFill>
                  <a:srgbClr val="262D36">
                    <a:alpha val="80000"/>
                  </a:srgbClr>
                </a:solidFill>
                <a:latin typeface="Roboto" panose="00000700000000000000" pitchFamily="2" charset="0"/>
              </a:rPr>
              <a:t>қарсы</a:t>
            </a:r>
            <a:r>
              <a:rPr lang="en-US" sz="2400" spc="-8" dirty="0">
                <a:solidFill>
                  <a:srgbClr val="262D36">
                    <a:alpha val="80000"/>
                  </a:srgbClr>
                </a:solidFill>
                <a:latin typeface="Roboto" panose="00000700000000000000" pitchFamily="2" charset="0"/>
              </a:rPr>
              <a:t> </a:t>
            </a:r>
            <a:r>
              <a:rPr lang="en-US" sz="2400" spc="-8" dirty="0" err="1">
                <a:solidFill>
                  <a:srgbClr val="262D36">
                    <a:alpha val="80000"/>
                  </a:srgbClr>
                </a:solidFill>
                <a:latin typeface="Roboto" panose="00000700000000000000" pitchFamily="2" charset="0"/>
              </a:rPr>
              <a:t>тұруда</a:t>
            </a:r>
            <a:r>
              <a:rPr lang="en-US" sz="2400" spc="-8" dirty="0">
                <a:solidFill>
                  <a:srgbClr val="262D36">
                    <a:alpha val="80000"/>
                  </a:srgbClr>
                </a:solidFill>
                <a:latin typeface="Roboto" panose="00000700000000000000" pitchFamily="2" charset="0"/>
              </a:rPr>
              <a:t> </a:t>
            </a:r>
            <a:r>
              <a:rPr lang="en-US" sz="2400" spc="-8" dirty="0" err="1">
                <a:solidFill>
                  <a:srgbClr val="262D36">
                    <a:alpha val="80000"/>
                  </a:srgbClr>
                </a:solidFill>
                <a:latin typeface="Roboto" panose="00000700000000000000" pitchFamily="2" charset="0"/>
              </a:rPr>
              <a:t>маңызды</a:t>
            </a:r>
            <a:r>
              <a:rPr lang="en-US" sz="2400" spc="-8" dirty="0">
                <a:solidFill>
                  <a:srgbClr val="262D36">
                    <a:alpha val="80000"/>
                  </a:srgbClr>
                </a:solidFill>
                <a:latin typeface="Roboto" panose="00000700000000000000" pitchFamily="2" charset="0"/>
              </a:rPr>
              <a:t> </a:t>
            </a:r>
            <a:r>
              <a:rPr lang="en-US" sz="2400" spc="-8" dirty="0" err="1">
                <a:solidFill>
                  <a:srgbClr val="262D36">
                    <a:alpha val="80000"/>
                  </a:srgbClr>
                </a:solidFill>
                <a:latin typeface="Roboto" panose="00000700000000000000" pitchFamily="2" charset="0"/>
              </a:rPr>
              <a:t>рөл</a:t>
            </a:r>
            <a:r>
              <a:rPr lang="en-US" sz="2400" spc="-8" dirty="0">
                <a:solidFill>
                  <a:srgbClr val="262D36">
                    <a:alpha val="80000"/>
                  </a:srgbClr>
                </a:solidFill>
                <a:latin typeface="Roboto" panose="00000700000000000000" pitchFamily="2" charset="0"/>
              </a:rPr>
              <a:t> </a:t>
            </a:r>
            <a:r>
              <a:rPr lang="en-US" sz="2400" spc="-8" dirty="0" err="1">
                <a:solidFill>
                  <a:srgbClr val="262D36">
                    <a:alpha val="80000"/>
                  </a:srgbClr>
                </a:solidFill>
                <a:latin typeface="Roboto" panose="00000700000000000000" pitchFamily="2" charset="0"/>
              </a:rPr>
              <a:t>атқарады</a:t>
            </a:r>
            <a:r>
              <a:rPr lang="en-US" sz="2400" spc="-8" dirty="0">
                <a:solidFill>
                  <a:srgbClr val="262D36">
                    <a:alpha val="80000"/>
                  </a:srgbClr>
                </a:solidFill>
                <a:latin typeface="Roboto" panose="00000700000000000000" pitchFamily="2" charset="0"/>
              </a:rPr>
              <a:t>.</a:t>
            </a:r>
          </a:p>
          <a:p>
            <a:pPr algn="ctr">
              <a:lnSpc>
                <a:spcPts val="2250"/>
              </a:lnSpc>
            </a:pPr>
            <a:endParaRPr lang="en-US" sz="2400" spc="-38" dirty="0">
              <a:solidFill>
                <a:srgbClr val="000000">
                  <a:alpha val="100000"/>
                </a:srgbClr>
              </a:solidFill>
              <a:latin typeface="Poppins SemiBold" panose="00000700000000000000" pitchFamily="2" charset="0"/>
            </a:endParaRPr>
          </a:p>
          <a:p>
            <a:pPr algn="ctr">
              <a:lnSpc>
                <a:spcPts val="2250"/>
              </a:lnSpc>
            </a:pPr>
            <a:endParaRPr lang="en-US" sz="2400" spc="-8" dirty="0">
              <a:solidFill>
                <a:srgbClr val="262D36">
                  <a:alpha val="80000"/>
                </a:srgbClr>
              </a:solidFill>
              <a:latin typeface="Roboto" panose="00000700000000000000" pitchFamily="2" charset="0"/>
            </a:endParaRPr>
          </a:p>
        </p:txBody>
      </p:sp>
      <p:pic>
        <p:nvPicPr>
          <p:cNvPr id="504" name="layoutShapeInnerChild14">
            <a:extLst>
              <a:ext uri="{FF2B5EF4-FFF2-40B4-BE49-F238E27FC236}">
                <a16:creationId xmlns:a16="http://schemas.microsoft.com/office/drawing/2014/main" id="{A8642F66-C0BB-4949-9A9C-024B120A5D52}"/>
              </a:ext>
            </a:extLst>
          </p:cNvPr>
          <p:cNvPicPr>
            <a:picLocks noChangeAspect="1"/>
          </p:cNvPicPr>
          <p:nvPr/>
        </p:nvPicPr>
        <p:blipFill rotWithShape="1">
          <a:blip r:embed="rId5">
            <a:alphaModFix/>
            <a:extLst>
              <a:ext uri="{79D8AB41-E77C-4980-8D6F-AE06671260F3}">
                <a14:useLocalDpi xmlns:a14="http://schemas.microsoft.com/office/drawing/2010/main" xmlns:p14="http://schemas.microsoft.com/office/powerpoint/2010/main" xmlns:asvg="http://schemas.microsoft.com/office/drawing/2016/SVG/main" xmlns:a16="http://schemas.microsoft.com/office/drawing/2014/main" xmlns="" val="0"/>
              </a:ext>
            </a:extLst>
          </a:blip>
          <a:srcRect/>
          <a:stretch/>
        </p:blipFill>
        <p:spPr>
          <a:xfrm>
            <a:off x="1277969" y="6268688"/>
            <a:ext cx="4000500" cy="4000500"/>
          </a:xfrm>
          <a:prstGeom prst="rect">
            <a:avLst/>
          </a:prstGeom>
        </p:spPr>
      </p:pic>
      <p:pic>
        <p:nvPicPr>
          <p:cNvPr id="505" name="layoutShapeInnerChild11">
            <a:extLst>
              <a:ext uri="{FF2B5EF4-FFF2-40B4-BE49-F238E27FC236}">
                <a16:creationId xmlns:a16="http://schemas.microsoft.com/office/drawing/2014/main" id="{A8642F66-C0BB-4949-9A9C-024B120A5D52}"/>
              </a:ext>
            </a:extLst>
          </p:cNvPr>
          <p:cNvPicPr>
            <a:picLocks noChangeAspect="1"/>
          </p:cNvPicPr>
          <p:nvPr/>
        </p:nvPicPr>
        <p:blipFill rotWithShape="1">
          <a:blip r:embed="rId6">
            <a:alphaModFix/>
            <a:extLst>
              <a:ext uri="{43762A16-D73E-40CC-AB0C-7F67D61C86DA}">
                <a14:useLocalDpi xmlns:a14="http://schemas.microsoft.com/office/drawing/2010/main" xmlns:p14="http://schemas.microsoft.com/office/powerpoint/2010/main" xmlns:asvg="http://schemas.microsoft.com/office/drawing/2016/SVG/main" xmlns:a16="http://schemas.microsoft.com/office/drawing/2014/main" xmlns="" val="0"/>
              </a:ext>
            </a:extLst>
          </a:blip>
          <a:srcRect/>
          <a:stretch/>
        </p:blipFill>
        <p:spPr>
          <a:xfrm>
            <a:off x="361950" y="4581525"/>
            <a:ext cx="1990630" cy="1990630"/>
          </a:xfrm>
          <a:prstGeom prst="rect">
            <a:avLst/>
          </a:prstGeom>
        </p:spPr>
      </p:pic>
      <p:sp>
        <p:nvSpPr>
          <p:cNvPr id="507" name="Title 3">
            <a:extLst>
              <a:ext uri="{FF2B5EF4-FFF2-40B4-BE49-F238E27FC236}">
                <a16:creationId xmlns:a16="http://schemas.microsoft.com/office/drawing/2014/main" id="{111B4A49-B930-4A89-A1CD-6CA2B3D95AED}"/>
              </a:ext>
            </a:extLst>
          </p:cNvPr>
          <p:cNvSpPr txBox="1"/>
          <p:nvPr/>
        </p:nvSpPr>
        <p:spPr>
          <a:xfrm>
            <a:off x="912781" y="1034320"/>
            <a:ext cx="5472112" cy="2917465"/>
          </a:xfrm>
          <a:prstGeom prst="rect">
            <a:avLst/>
          </a:prstGeom>
          <a:noFill/>
        </p:spPr>
        <p:txBody>
          <a:bodyPr vertOverflow="clip" horzOverflow="clip" wrap="square" lIns="0" tIns="0" rIns="0" bIns="0" rtlCol="0" anchor="t">
            <a:spAutoFit/>
          </a:bodyPr>
          <a:lstStyle/>
          <a:p>
            <a:pPr>
              <a:lnSpc>
                <a:spcPts val="4572"/>
              </a:lnSpc>
            </a:pPr>
            <a:r>
              <a:rPr lang="en-US" sz="3600" b="1" dirty="0">
                <a:solidFill>
                  <a:srgbClr val="07071B">
                    <a:alpha val="100000"/>
                  </a:srgbClr>
                </a:solidFill>
                <a:latin typeface="Roboto" panose="00000700000000000000" pitchFamily="2" charset="0"/>
              </a:rPr>
              <a:t>ҚР </a:t>
            </a:r>
            <a:r>
              <a:rPr lang="en-US" sz="3600" b="1" dirty="0" err="1">
                <a:solidFill>
                  <a:srgbClr val="07071B">
                    <a:alpha val="100000"/>
                  </a:srgbClr>
                </a:solidFill>
                <a:latin typeface="Roboto" panose="00000700000000000000" pitchFamily="2" charset="0"/>
              </a:rPr>
              <a:t>Конституциясының</a:t>
            </a:r>
            <a:r>
              <a:rPr lang="en-US" sz="3600" b="1" dirty="0">
                <a:solidFill>
                  <a:srgbClr val="07071B">
                    <a:alpha val="100000"/>
                  </a:srgbClr>
                </a:solidFill>
                <a:latin typeface="Roboto" panose="00000700000000000000" pitchFamily="2" charset="0"/>
              </a:rPr>
              <a:t> </a:t>
            </a:r>
            <a:r>
              <a:rPr lang="en-US" sz="3600" b="1" spc="-38" dirty="0">
                <a:solidFill>
                  <a:srgbClr val="000000">
                    <a:alpha val="100000"/>
                  </a:srgbClr>
                </a:solidFill>
                <a:latin typeface="Roboto" panose="02000000000000000000" pitchFamily="2" charset="0"/>
                <a:ea typeface="Roboto" panose="02000000000000000000" pitchFamily="2" charset="0"/>
                <a:cs typeface="Roboto" panose="02000000000000000000" pitchFamily="2" charset="0"/>
              </a:rPr>
              <a:t>19-бап: </a:t>
            </a:r>
            <a:r>
              <a:rPr lang="en-US" sz="3600" b="1" spc="-38" dirty="0" err="1">
                <a:solidFill>
                  <a:srgbClr val="000000">
                    <a:alpha val="100000"/>
                  </a:srgbClr>
                </a:solidFill>
                <a:latin typeface="Roboto" panose="02000000000000000000" pitchFamily="2" charset="0"/>
                <a:ea typeface="Roboto" panose="02000000000000000000" pitchFamily="2" charset="0"/>
                <a:cs typeface="Roboto" panose="02000000000000000000" pitchFamily="2" charset="0"/>
              </a:rPr>
              <a:t>Діни</a:t>
            </a:r>
            <a:r>
              <a:rPr lang="en-US" sz="3600" b="1" spc="-38" dirty="0">
                <a:solidFill>
                  <a:srgbClr val="000000">
                    <a:alpha val="100000"/>
                  </a:srgbClr>
                </a:solidFill>
                <a:latin typeface="Roboto" panose="02000000000000000000" pitchFamily="2" charset="0"/>
                <a:ea typeface="Roboto" panose="02000000000000000000" pitchFamily="2" charset="0"/>
                <a:cs typeface="Roboto" panose="02000000000000000000" pitchFamily="2" charset="0"/>
              </a:rPr>
              <a:t> </a:t>
            </a:r>
            <a:r>
              <a:rPr lang="en-US" sz="3600" b="1" spc="-38" dirty="0" err="1">
                <a:solidFill>
                  <a:srgbClr val="000000">
                    <a:alpha val="100000"/>
                  </a:srgbClr>
                </a:solidFill>
                <a:latin typeface="Roboto" panose="02000000000000000000" pitchFamily="2" charset="0"/>
                <a:ea typeface="Roboto" panose="02000000000000000000" pitchFamily="2" charset="0"/>
                <a:cs typeface="Roboto" panose="02000000000000000000" pitchFamily="2" charset="0"/>
              </a:rPr>
              <a:t>сенім</a:t>
            </a:r>
            <a:r>
              <a:rPr lang="en-US" sz="3600" b="1" spc="-38" dirty="0">
                <a:solidFill>
                  <a:srgbClr val="000000">
                    <a:alpha val="100000"/>
                  </a:srgbClr>
                </a:solidFill>
                <a:latin typeface="Roboto" panose="02000000000000000000" pitchFamily="2" charset="0"/>
                <a:ea typeface="Roboto" panose="02000000000000000000" pitchFamily="2" charset="0"/>
                <a:cs typeface="Roboto" panose="02000000000000000000" pitchFamily="2" charset="0"/>
              </a:rPr>
              <a:t> </a:t>
            </a:r>
            <a:r>
              <a:rPr lang="en-US" sz="3600" b="1" spc="-38" dirty="0" err="1">
                <a:solidFill>
                  <a:srgbClr val="000000">
                    <a:alpha val="100000"/>
                  </a:srgbClr>
                </a:solidFill>
                <a:latin typeface="Roboto" panose="02000000000000000000" pitchFamily="2" charset="0"/>
                <a:ea typeface="Roboto" panose="02000000000000000000" pitchFamily="2" charset="0"/>
                <a:cs typeface="Roboto" panose="02000000000000000000" pitchFamily="2" charset="0"/>
              </a:rPr>
              <a:t>еркіндігі</a:t>
            </a:r>
            <a:r>
              <a:rPr lang="en-US" sz="3600" b="1" spc="-38" dirty="0">
                <a:solidFill>
                  <a:srgbClr val="000000">
                    <a:alpha val="100000"/>
                  </a:srgbClr>
                </a:solidFill>
                <a:latin typeface="Roboto" panose="02000000000000000000" pitchFamily="2" charset="0"/>
                <a:ea typeface="Roboto" panose="02000000000000000000" pitchFamily="2" charset="0"/>
                <a:cs typeface="Roboto" panose="02000000000000000000" pitchFamily="2" charset="0"/>
              </a:rPr>
              <a:t> </a:t>
            </a:r>
            <a:r>
              <a:rPr lang="en-US" sz="3600" b="1" spc="-38" dirty="0" err="1">
                <a:solidFill>
                  <a:srgbClr val="000000">
                    <a:alpha val="100000"/>
                  </a:srgbClr>
                </a:solidFill>
                <a:latin typeface="Roboto" panose="02000000000000000000" pitchFamily="2" charset="0"/>
                <a:ea typeface="Roboto" panose="02000000000000000000" pitchFamily="2" charset="0"/>
                <a:cs typeface="Roboto" panose="02000000000000000000" pitchFamily="2" charset="0"/>
              </a:rPr>
              <a:t>және</a:t>
            </a:r>
            <a:r>
              <a:rPr lang="en-US" sz="3600" b="1" spc="-38" dirty="0">
                <a:solidFill>
                  <a:srgbClr val="000000">
                    <a:alpha val="100000"/>
                  </a:srgbClr>
                </a:solidFill>
                <a:latin typeface="Roboto" panose="02000000000000000000" pitchFamily="2" charset="0"/>
                <a:ea typeface="Roboto" panose="02000000000000000000" pitchFamily="2" charset="0"/>
                <a:cs typeface="Roboto" panose="02000000000000000000" pitchFamily="2" charset="0"/>
              </a:rPr>
              <a:t> мемлекет </a:t>
            </a:r>
            <a:r>
              <a:rPr lang="en-US" sz="3600" b="1" spc="-38" dirty="0" err="1">
                <a:solidFill>
                  <a:srgbClr val="000000">
                    <a:alpha val="100000"/>
                  </a:srgbClr>
                </a:solidFill>
                <a:latin typeface="Roboto" panose="02000000000000000000" pitchFamily="2" charset="0"/>
                <a:ea typeface="Roboto" panose="02000000000000000000" pitchFamily="2" charset="0"/>
                <a:cs typeface="Roboto" panose="02000000000000000000" pitchFamily="2" charset="0"/>
              </a:rPr>
              <a:t>пен</a:t>
            </a:r>
            <a:r>
              <a:rPr lang="en-US" sz="3600" b="1" spc="-38" dirty="0">
                <a:solidFill>
                  <a:srgbClr val="000000">
                    <a:alpha val="100000"/>
                  </a:srgbClr>
                </a:solidFill>
                <a:latin typeface="Roboto" panose="02000000000000000000" pitchFamily="2" charset="0"/>
                <a:ea typeface="Roboto" panose="02000000000000000000" pitchFamily="2" charset="0"/>
                <a:cs typeface="Roboto" panose="02000000000000000000" pitchFamily="2" charset="0"/>
              </a:rPr>
              <a:t> </a:t>
            </a:r>
            <a:r>
              <a:rPr lang="en-US" sz="3600" b="1" spc="-38" dirty="0" err="1">
                <a:solidFill>
                  <a:srgbClr val="000000">
                    <a:alpha val="100000"/>
                  </a:srgbClr>
                </a:solidFill>
                <a:latin typeface="Roboto" panose="02000000000000000000" pitchFamily="2" charset="0"/>
                <a:ea typeface="Roboto" panose="02000000000000000000" pitchFamily="2" charset="0"/>
                <a:cs typeface="Roboto" panose="02000000000000000000" pitchFamily="2" charset="0"/>
              </a:rPr>
              <a:t>діннің</a:t>
            </a:r>
            <a:r>
              <a:rPr lang="en-US" sz="3600" b="1" spc="-38" dirty="0">
                <a:solidFill>
                  <a:srgbClr val="000000">
                    <a:alpha val="100000"/>
                  </a:srgbClr>
                </a:solidFill>
                <a:latin typeface="Roboto" panose="02000000000000000000" pitchFamily="2" charset="0"/>
                <a:ea typeface="Roboto" panose="02000000000000000000" pitchFamily="2" charset="0"/>
                <a:cs typeface="Roboto" panose="02000000000000000000" pitchFamily="2" charset="0"/>
              </a:rPr>
              <a:t> </a:t>
            </a:r>
            <a:r>
              <a:rPr lang="en-US" sz="3600" b="1" spc="-38" dirty="0" err="1">
                <a:solidFill>
                  <a:srgbClr val="000000">
                    <a:alpha val="100000"/>
                  </a:srgbClr>
                </a:solidFill>
                <a:latin typeface="Roboto" panose="02000000000000000000" pitchFamily="2" charset="0"/>
                <a:ea typeface="Roboto" panose="02000000000000000000" pitchFamily="2" charset="0"/>
                <a:cs typeface="Roboto" panose="02000000000000000000" pitchFamily="2" charset="0"/>
              </a:rPr>
              <a:t>бөлінуі</a:t>
            </a:r>
            <a:endParaRPr lang="en-US" sz="3600" b="1" spc="-38" dirty="0">
              <a:solidFill>
                <a:srgbClr val="000000">
                  <a:alpha val="100000"/>
                </a:srgbClr>
              </a:solidFill>
              <a:latin typeface="Roboto" panose="02000000000000000000" pitchFamily="2" charset="0"/>
              <a:ea typeface="Roboto" panose="02000000000000000000" pitchFamily="2" charset="0"/>
              <a:cs typeface="Roboto" panose="02000000000000000000" pitchFamily="2" charset="0"/>
            </a:endParaRPr>
          </a:p>
          <a:p>
            <a:pPr algn="l">
              <a:lnSpc>
                <a:spcPts val="4572"/>
              </a:lnSpc>
            </a:pPr>
            <a:endParaRPr lang="en-US" sz="3600" b="1" dirty="0">
              <a:solidFill>
                <a:srgbClr val="07071B">
                  <a:alpha val="100000"/>
                </a:srgbClr>
              </a:solidFill>
              <a:latin typeface="Roboto" panose="00000700000000000000" pitchFamily="2" charset="0"/>
            </a:endParaRPr>
          </a:p>
        </p:txBody>
      </p:sp>
      <p:sp>
        <p:nvSpPr>
          <p:cNvPr id="509" name="SubTitle">
            <a:extLst>
              <a:ext uri="{FF2B5EF4-FFF2-40B4-BE49-F238E27FC236}">
                <a16:creationId xmlns:a16="http://schemas.microsoft.com/office/drawing/2014/main" id="{111B4A49-B930-4A89-A1CD-6CA2B3D95AED}"/>
              </a:ext>
            </a:extLst>
          </p:cNvPr>
          <p:cNvSpPr txBox="1"/>
          <p:nvPr/>
        </p:nvSpPr>
        <p:spPr>
          <a:xfrm>
            <a:off x="912781" y="3461290"/>
            <a:ext cx="5472112" cy="523875"/>
          </a:xfrm>
          <a:prstGeom prst="rect">
            <a:avLst/>
          </a:prstGeom>
          <a:noFill/>
        </p:spPr>
        <p:txBody>
          <a:bodyPr vertOverflow="clip" horzOverflow="clip" wrap="square" lIns="0" tIns="0" rIns="0" bIns="0" rtlCol="0" anchor="t">
            <a:spAutoFit/>
          </a:bodyPr>
          <a:lstStyle/>
          <a:p>
            <a:pPr algn="l">
              <a:lnSpc>
                <a:spcPts val="2136"/>
              </a:lnSpc>
            </a:pPr>
            <a:r>
              <a:rPr lang="en-US" sz="1200" dirty="0">
                <a:solidFill>
                  <a:srgbClr val="6C6C80">
                    <a:alpha val="100000"/>
                  </a:srgbClr>
                </a:solidFill>
                <a:latin typeface="Lora" panose="00000700000000000000" pitchFamily="2" charset="0"/>
              </a:rPr>
              <a:t>Әр азаматтың дін таңдау және ұстану құқығын қорғау және діни қызметті заңға сәйкес жүзеге асыру</a:t>
            </a:r>
          </a:p>
        </p:txBody>
      </p:sp>
      <p:pic>
        <p:nvPicPr>
          <p:cNvPr id="2" name="Рисунок 1">
            <a:extLst>
              <a:ext uri="{FF2B5EF4-FFF2-40B4-BE49-F238E27FC236}">
                <a16:creationId xmlns:a16="http://schemas.microsoft.com/office/drawing/2014/main" id="{2C06B9B5-28FA-8854-5C5B-2F21AFE7863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590644" y="6572155"/>
            <a:ext cx="3504668" cy="3269055"/>
          </a:xfrm>
          <a:prstGeom prst="rect">
            <a:avLst/>
          </a:prstGeom>
        </p:spPr>
      </p:pic>
    </p:spTree>
    <p:extLst>
      <p:ext uri="{BB962C8B-B14F-4D97-AF65-F5344CB8AC3E}">
        <p14:creationId xmlns:p14="http://schemas.microsoft.com/office/powerpoint/2010/main" val="3648047976"/>
      </p:ext>
    </p:extLst>
  </p:cSld>
  <p:clrMapOvr>
    <a:masterClrMapping/>
  </p:clrMapOvr>
  <mc:AlternateContent xmlns:mc="http://schemas.openxmlformats.org/markup-compatibility/2006" xmlns:p14="http://schemas.microsoft.com/office/powerpoint/2010/main">
    <mc:Choice Requires="p14">
      <p:transition spd="slow" p14:dur="3000" advTm="60000">
        <p14:shred/>
      </p:transition>
    </mc:Choice>
    <mc:Fallback xmlns="">
      <p:transition spd="slow" advTm="6000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3"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2">
            <a:alphaModFix/>
          </a:blip>
          <a:stretch/>
        </p:blipFill>
        <p:spPr>
          <a:xfrm>
            <a:off x="0" y="0"/>
            <a:ext cx="18288000" cy="10287000"/>
          </a:xfrm>
          <a:prstGeom prst="rect">
            <a:avLst/>
          </a:prstGeom>
        </p:spPr>
      </p:pic>
      <p:pic>
        <p:nvPicPr>
          <p:cNvPr id="514"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3">
            <a:alphaModFix/>
          </a:blip>
          <a:stretch/>
        </p:blipFill>
        <p:spPr>
          <a:xfrm>
            <a:off x="0" y="0"/>
            <a:ext cx="18259425" cy="10267950"/>
          </a:xfrm>
          <a:prstGeom prst="rect">
            <a:avLst/>
          </a:prstGeom>
        </p:spPr>
      </p:pic>
      <p:pic>
        <p:nvPicPr>
          <p:cNvPr id="515"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4">
            <a:alphaModFix/>
          </a:blip>
          <a:stretch/>
        </p:blipFill>
        <p:spPr>
          <a:xfrm>
            <a:off x="10002736" y="876300"/>
            <a:ext cx="7372350" cy="8515350"/>
          </a:xfrm>
          <a:prstGeom prst="rect">
            <a:avLst/>
          </a:prstGeom>
          <a:effectLst>
            <a:outerShdw blurRad="285750" dir="2700000" algn="ctr" rotWithShape="0">
              <a:srgbClr val="000000">
                <a:alpha val="40000"/>
              </a:srgbClr>
            </a:outerShdw>
          </a:effectLst>
        </p:spPr>
      </p:pic>
      <p:pic>
        <p:nvPicPr>
          <p:cNvPr id="517" name="966b56c3-da1a-4af2-9ef8-13981233cf6f">
            <a:extLst>
              <a:ext uri="{FF2B5EF4-FFF2-40B4-BE49-F238E27FC236}">
                <a16:creationId xmlns:a16="http://schemas.microsoft.com/office/drawing/2014/main" id="{A8642F66-C0BB-4949-9A9C-024B120A5D52}"/>
              </a:ext>
            </a:extLst>
          </p:cNvPr>
          <p:cNvPicPr preferRelativeResize="0">
            <a:picLocks noChangeAspect="1"/>
          </p:cNvPicPr>
          <p:nvPr/>
        </p:nvPicPr>
        <p:blipFill rotWithShape="1">
          <a:blip r:embed="rId5">
            <a:alphaModFix/>
          </a:blip>
          <a:stretch/>
        </p:blipFill>
        <p:spPr>
          <a:xfrm>
            <a:off x="10002869" y="876300"/>
            <a:ext cx="7372350" cy="8515350"/>
          </a:xfrm>
          <a:prstGeom prst="rect">
            <a:avLst/>
          </a:prstGeom>
          <a:effectLst>
            <a:outerShdw blurRad="285750" dir="2700000" algn="ctr" rotWithShape="0">
              <a:srgbClr val="000000">
                <a:alpha val="40000"/>
              </a:srgbClr>
            </a:outerShdw>
          </a:effectLst>
        </p:spPr>
      </p:pic>
      <p:pic>
        <p:nvPicPr>
          <p:cNvPr id="519"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6">
            <a:alphaModFix/>
          </a:blip>
          <a:stretch/>
        </p:blipFill>
        <p:spPr>
          <a:xfrm>
            <a:off x="7644706" y="3024783"/>
            <a:ext cx="4724400" cy="3590925"/>
          </a:xfrm>
          <a:prstGeom prst="rect">
            <a:avLst/>
          </a:prstGeom>
          <a:effectLst>
            <a:outerShdw blurRad="285750" dir="2700000" algn="ctr" rotWithShape="0">
              <a:srgbClr val="000000">
                <a:alpha val="40000"/>
              </a:srgbClr>
            </a:outerShdw>
          </a:effectLst>
        </p:spPr>
      </p:pic>
      <p:sp>
        <p:nvSpPr>
          <p:cNvPr id="521" name="Primary Heading-0">
            <a:extLst>
              <a:ext uri="{FF2B5EF4-FFF2-40B4-BE49-F238E27FC236}">
                <a16:creationId xmlns:a16="http://schemas.microsoft.com/office/drawing/2014/main" id="{111B4A49-B930-4A89-A1CD-6CA2B3D95AED}"/>
              </a:ext>
            </a:extLst>
          </p:cNvPr>
          <p:cNvSpPr txBox="1"/>
          <p:nvPr/>
        </p:nvSpPr>
        <p:spPr>
          <a:xfrm>
            <a:off x="7987570" y="3367659"/>
            <a:ext cx="4071938" cy="2914650"/>
          </a:xfrm>
          <a:prstGeom prst="rect">
            <a:avLst/>
          </a:prstGeom>
          <a:noFill/>
        </p:spPr>
        <p:txBody>
          <a:bodyPr vertOverflow="clip" horzOverflow="clip" wrap="square" lIns="0" tIns="0" rIns="0" bIns="0" rtlCol="0" anchor="t">
            <a:spAutoFit/>
          </a:bodyPr>
          <a:lstStyle/>
          <a:p>
            <a:pPr algn="l">
              <a:lnSpc>
                <a:spcPts val="2538"/>
              </a:lnSpc>
            </a:pPr>
            <a:r>
              <a:rPr lang="en-US" sz="1800" b="1" dirty="0">
                <a:solidFill>
                  <a:srgbClr val="FFFFFF">
                    <a:alpha val="100000"/>
                  </a:srgbClr>
                </a:solidFill>
                <a:latin typeface="Roboto" panose="00000700000000000000" pitchFamily="2" charset="0"/>
              </a:rPr>
              <a:t> Бұл бап діни қызметтің заң шеңберінде жүзеге асырылуын қамтамасыз етеді және қоғамды деструктивті діни ағымдардан қорғау негізін қалайды. Нәтижесінде, азаматтар өз дінін еркін ұстануға мүмкіндік алады, ал діни ұйымдар заң талаптарына сәйкес жұмыс істейді.</a:t>
            </a:r>
          </a:p>
        </p:txBody>
      </p:sp>
      <p:sp>
        <p:nvSpPr>
          <p:cNvPr id="523" name="Title 3">
            <a:extLst>
              <a:ext uri="{FF2B5EF4-FFF2-40B4-BE49-F238E27FC236}">
                <a16:creationId xmlns:a16="http://schemas.microsoft.com/office/drawing/2014/main" id="{111B4A49-B930-4A89-A1CD-6CA2B3D95AED}"/>
              </a:ext>
            </a:extLst>
          </p:cNvPr>
          <p:cNvSpPr txBox="1"/>
          <p:nvPr/>
        </p:nvSpPr>
        <p:spPr>
          <a:xfrm>
            <a:off x="874776" y="2479929"/>
            <a:ext cx="5891212" cy="4067175"/>
          </a:xfrm>
          <a:prstGeom prst="rect">
            <a:avLst/>
          </a:prstGeom>
          <a:noFill/>
        </p:spPr>
        <p:txBody>
          <a:bodyPr vertOverflow="clip" horzOverflow="clip" wrap="square" lIns="0" tIns="0" rIns="0" bIns="0" rtlCol="0" anchor="t">
            <a:spAutoFit/>
          </a:bodyPr>
          <a:lstStyle/>
          <a:p>
            <a:pPr algn="l">
              <a:lnSpc>
                <a:spcPts val="5334"/>
              </a:lnSpc>
            </a:pPr>
            <a:r>
              <a:rPr lang="en-US" sz="4200" b="1" dirty="0">
                <a:solidFill>
                  <a:srgbClr val="07071B">
                    <a:alpha val="100000"/>
                  </a:srgbClr>
                </a:solidFill>
                <a:latin typeface="Roboto" panose="00000700000000000000" pitchFamily="2" charset="0"/>
              </a:rPr>
              <a:t>«Діни қызмет және діни бірлестіктер туралы» ҚР </a:t>
            </a:r>
            <a:r>
              <a:rPr lang="en-US" sz="4200" b="1" dirty="0" err="1">
                <a:solidFill>
                  <a:srgbClr val="07071B">
                    <a:alpha val="100000"/>
                  </a:srgbClr>
                </a:solidFill>
                <a:latin typeface="Roboto" panose="00000700000000000000" pitchFamily="2" charset="0"/>
              </a:rPr>
              <a:t>Заңы</a:t>
            </a:r>
            <a:r>
              <a:rPr lang="en-US" sz="4200" b="1" dirty="0">
                <a:solidFill>
                  <a:srgbClr val="07071B">
                    <a:alpha val="100000"/>
                  </a:srgbClr>
                </a:solidFill>
                <a:latin typeface="Roboto" panose="00000700000000000000" pitchFamily="2" charset="0"/>
              </a:rPr>
              <a:t> </a:t>
            </a:r>
            <a:br>
              <a:rPr lang="kk-KZ" sz="4200" b="1" dirty="0">
                <a:solidFill>
                  <a:srgbClr val="07071B">
                    <a:alpha val="100000"/>
                  </a:srgbClr>
                </a:solidFill>
                <a:latin typeface="Roboto" panose="00000700000000000000" pitchFamily="2" charset="0"/>
              </a:rPr>
            </a:br>
            <a:r>
              <a:rPr lang="en-US" sz="4200" b="1" dirty="0">
                <a:solidFill>
                  <a:srgbClr val="07071B">
                    <a:alpha val="100000"/>
                  </a:srgbClr>
                </a:solidFill>
                <a:latin typeface="Roboto" panose="00000700000000000000" pitchFamily="2" charset="0"/>
              </a:rPr>
              <a:t>3-бап: Діни сенім бостандығын қорғау және реттеу</a:t>
            </a:r>
          </a:p>
        </p:txBody>
      </p:sp>
      <p:sp>
        <p:nvSpPr>
          <p:cNvPr id="525" name="SubTitle">
            <a:extLst>
              <a:ext uri="{FF2B5EF4-FFF2-40B4-BE49-F238E27FC236}">
                <a16:creationId xmlns:a16="http://schemas.microsoft.com/office/drawing/2014/main" id="{111B4A49-B930-4A89-A1CD-6CA2B3D95AED}"/>
              </a:ext>
            </a:extLst>
          </p:cNvPr>
          <p:cNvSpPr txBox="1"/>
          <p:nvPr/>
        </p:nvSpPr>
        <p:spPr>
          <a:xfrm>
            <a:off x="874776" y="6656070"/>
            <a:ext cx="5891212" cy="1076325"/>
          </a:xfrm>
          <a:prstGeom prst="rect">
            <a:avLst/>
          </a:prstGeom>
          <a:noFill/>
        </p:spPr>
        <p:txBody>
          <a:bodyPr vertOverflow="clip" horzOverflow="clip" wrap="square" lIns="0" tIns="0" rIns="0" bIns="0" rtlCol="0" anchor="t">
            <a:spAutoFit/>
          </a:bodyPr>
          <a:lstStyle/>
          <a:p>
            <a:pPr algn="l">
              <a:lnSpc>
                <a:spcPts val="2844"/>
              </a:lnSpc>
            </a:pPr>
            <a:r>
              <a:rPr lang="en-US" sz="1800" dirty="0">
                <a:solidFill>
                  <a:srgbClr val="6C6C80">
                    <a:alpha val="100000"/>
                  </a:srgbClr>
                </a:solidFill>
                <a:latin typeface="Lora" panose="00000700000000000000" pitchFamily="2" charset="0"/>
              </a:rPr>
              <a:t>Діни қызметтің заң аясында жүзеге асырылуын қамтамасыз етіп, деструктивті ағымдарға қарсы қорғаныс орнатады</a:t>
            </a:r>
          </a:p>
        </p:txBody>
      </p:sp>
      <p:pic>
        <p:nvPicPr>
          <p:cNvPr id="2" name="Рисунок 1">
            <a:extLst>
              <a:ext uri="{FF2B5EF4-FFF2-40B4-BE49-F238E27FC236}">
                <a16:creationId xmlns:a16="http://schemas.microsoft.com/office/drawing/2014/main" id="{A8AF8CE0-5186-5157-55EE-DDE008A818C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43484" y="7310004"/>
            <a:ext cx="2930679" cy="2771165"/>
          </a:xfrm>
          <a:prstGeom prst="rect">
            <a:avLst/>
          </a:prstGeom>
        </p:spPr>
      </p:pic>
    </p:spTree>
    <p:extLst>
      <p:ext uri="{BB962C8B-B14F-4D97-AF65-F5344CB8AC3E}">
        <p14:creationId xmlns:p14="http://schemas.microsoft.com/office/powerpoint/2010/main" val="3648047976"/>
      </p:ext>
    </p:extLst>
  </p:cSld>
  <p:clrMapOvr>
    <a:masterClrMapping/>
  </p:clrMapOvr>
  <mc:AlternateContent xmlns:mc="http://schemas.openxmlformats.org/markup-compatibility/2006" xmlns:p14="http://schemas.microsoft.com/office/powerpoint/2010/main">
    <mc:Choice Requires="p14">
      <p:transition spd="slow" p14:dur="1600" advTm="60000">
        <p14:prism isInverted="1"/>
      </p:transition>
    </mc:Choice>
    <mc:Fallback xmlns="">
      <p:transition spd="slow" advTm="6000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9"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2">
            <a:alphaModFix/>
          </a:blip>
          <a:stretch/>
        </p:blipFill>
        <p:spPr>
          <a:xfrm>
            <a:off x="0" y="0"/>
            <a:ext cx="18288000" cy="10287000"/>
          </a:xfrm>
          <a:prstGeom prst="rect">
            <a:avLst/>
          </a:prstGeom>
        </p:spPr>
      </p:pic>
      <p:pic>
        <p:nvPicPr>
          <p:cNvPr id="530"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3">
            <a:alphaModFix/>
          </a:blip>
          <a:stretch/>
        </p:blipFill>
        <p:spPr>
          <a:xfrm>
            <a:off x="0" y="0"/>
            <a:ext cx="18259425" cy="10267950"/>
          </a:xfrm>
          <a:prstGeom prst="rect">
            <a:avLst/>
          </a:prstGeom>
        </p:spPr>
      </p:pic>
      <p:pic>
        <p:nvPicPr>
          <p:cNvPr id="531"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4">
            <a:alphaModFix/>
          </a:blip>
          <a:stretch/>
        </p:blipFill>
        <p:spPr>
          <a:xfrm>
            <a:off x="14057262" y="0"/>
            <a:ext cx="4200525" cy="10267950"/>
          </a:xfrm>
          <a:prstGeom prst="rect">
            <a:avLst/>
          </a:prstGeom>
        </p:spPr>
      </p:pic>
      <p:pic>
        <p:nvPicPr>
          <p:cNvPr id="532"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5">
            <a:alphaModFix/>
          </a:blip>
          <a:stretch/>
        </p:blipFill>
        <p:spPr>
          <a:xfrm>
            <a:off x="10295182" y="1635323"/>
            <a:ext cx="6934200" cy="6934200"/>
          </a:xfrm>
          <a:prstGeom prst="rect">
            <a:avLst/>
          </a:prstGeom>
        </p:spPr>
      </p:pic>
      <p:pic>
        <p:nvPicPr>
          <p:cNvPr id="534"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6">
            <a:alphaModFix/>
          </a:blip>
          <a:stretch/>
        </p:blipFill>
        <p:spPr>
          <a:xfrm>
            <a:off x="10884541" y="2224831"/>
            <a:ext cx="5753100" cy="5753100"/>
          </a:xfrm>
          <a:prstGeom prst="rect">
            <a:avLst/>
          </a:prstGeom>
        </p:spPr>
      </p:pic>
      <p:pic>
        <p:nvPicPr>
          <p:cNvPr id="536" name="iconNode0">
            <a:extLst>
              <a:ext uri="{FF2B5EF4-FFF2-40B4-BE49-F238E27FC236}">
                <a16:creationId xmlns:a16="http://schemas.microsoft.com/office/drawing/2014/main" id="{A8642F66-C0BB-4949-9A9C-024B120A5D52}"/>
              </a:ext>
            </a:extLst>
          </p:cNvPr>
          <p:cNvPicPr>
            <a:picLocks noChangeAspect="1"/>
          </p:cNvPicPr>
          <p:nvPr/>
        </p:nvPicPr>
        <p:blipFill rotWithShape="1">
          <a:blip r:embed="rId7">
            <a:alphaModFix/>
            <a:extLst>
              <a:ext uri="{1A585F08-0AA1-4BEB-8024-6C923D4E42D5}">
                <a14:useLocalDpi xmlns:a14="http://schemas.microsoft.com/office/drawing/2010/main" xmlns:p14="http://schemas.microsoft.com/office/powerpoint/2010/main" xmlns:asvg="http://schemas.microsoft.com/office/drawing/2016/SVG/main" xmlns:a16="http://schemas.microsoft.com/office/drawing/2014/main" xmlns="" val="0"/>
              </a:ext>
            </a:extLst>
          </a:blip>
          <a:srcRect/>
          <a:stretch/>
        </p:blipFill>
        <p:spPr>
          <a:xfrm>
            <a:off x="12375547" y="3715702"/>
            <a:ext cx="2773490" cy="2773490"/>
          </a:xfrm>
          <a:prstGeom prst="rect">
            <a:avLst/>
          </a:prstGeom>
        </p:spPr>
      </p:pic>
      <p:sp>
        <p:nvSpPr>
          <p:cNvPr id="538" name="Primary Heading-0">
            <a:extLst>
              <a:ext uri="{FF2B5EF4-FFF2-40B4-BE49-F238E27FC236}">
                <a16:creationId xmlns:a16="http://schemas.microsoft.com/office/drawing/2014/main" id="{111B4A49-B930-4A89-A1CD-6CA2B3D95AED}"/>
              </a:ext>
            </a:extLst>
          </p:cNvPr>
          <p:cNvSpPr txBox="1"/>
          <p:nvPr/>
        </p:nvSpPr>
        <p:spPr>
          <a:xfrm>
            <a:off x="1026890" y="6763702"/>
            <a:ext cx="8424862" cy="1819275"/>
          </a:xfrm>
          <a:prstGeom prst="rect">
            <a:avLst/>
          </a:prstGeom>
          <a:noFill/>
        </p:spPr>
        <p:txBody>
          <a:bodyPr vertOverflow="clip" horzOverflow="clip" wrap="square" lIns="0" tIns="0" rIns="0" bIns="0" rtlCol="0" anchor="t">
            <a:spAutoFit/>
          </a:bodyPr>
          <a:lstStyle/>
          <a:p>
            <a:pPr algn="l">
              <a:lnSpc>
                <a:spcPts val="2844"/>
              </a:lnSpc>
            </a:pPr>
            <a:r>
              <a:rPr lang="en-US" sz="1800" dirty="0">
                <a:solidFill>
                  <a:srgbClr val="07071B">
                    <a:alpha val="100000"/>
                  </a:srgbClr>
                </a:solidFill>
                <a:latin typeface="Lora" panose="00000700000000000000" pitchFamily="2" charset="0"/>
              </a:rPr>
              <a:t>7-бап миссионерлік қызметтің заңға сәйкес орындалуын міндеттейді, деструктивті діни ағымдардың таралуына тосқауыл қояды және діни ақпараттың дұрыс әрі нақты берілуін қамтамасыз етеді. Бұл бап діни қызметтің ашықтығы мен жауапкершілігін арттырып, қоғамдағы діни тұрақтылықты сақтауға бағытталған.</a:t>
            </a:r>
          </a:p>
        </p:txBody>
      </p:sp>
      <p:sp>
        <p:nvSpPr>
          <p:cNvPr id="540" name="Title 3">
            <a:extLst>
              <a:ext uri="{FF2B5EF4-FFF2-40B4-BE49-F238E27FC236}">
                <a16:creationId xmlns:a16="http://schemas.microsoft.com/office/drawing/2014/main" id="{111B4A49-B930-4A89-A1CD-6CA2B3D95AED}"/>
              </a:ext>
            </a:extLst>
          </p:cNvPr>
          <p:cNvSpPr txBox="1"/>
          <p:nvPr/>
        </p:nvSpPr>
        <p:spPr>
          <a:xfrm>
            <a:off x="1026890" y="1635442"/>
            <a:ext cx="8101012" cy="857250"/>
          </a:xfrm>
          <a:prstGeom prst="rect">
            <a:avLst/>
          </a:prstGeom>
          <a:noFill/>
        </p:spPr>
        <p:txBody>
          <a:bodyPr vertOverflow="clip" horzOverflow="clip" wrap="square" lIns="0" tIns="0" rIns="0" bIns="0" rtlCol="0" anchor="t">
            <a:spAutoFit/>
          </a:bodyPr>
          <a:lstStyle/>
          <a:p>
            <a:pPr algn="l">
              <a:lnSpc>
                <a:spcPts val="3456"/>
              </a:lnSpc>
            </a:pPr>
            <a:r>
              <a:rPr lang="en-US" sz="2400" b="1" dirty="0">
                <a:solidFill>
                  <a:srgbClr val="07071B">
                    <a:alpha val="100000"/>
                  </a:srgbClr>
                </a:solidFill>
                <a:latin typeface="Roboto" panose="00000700000000000000" pitchFamily="2" charset="0"/>
              </a:rPr>
              <a:t>«Діни қызмет және діни бірлестіктер туралы» ҚР Заңы: 7-баптың миссионерлік қызметті реттеуі</a:t>
            </a:r>
          </a:p>
        </p:txBody>
      </p:sp>
      <p:sp>
        <p:nvSpPr>
          <p:cNvPr id="542" name="SubTitle">
            <a:extLst>
              <a:ext uri="{FF2B5EF4-FFF2-40B4-BE49-F238E27FC236}">
                <a16:creationId xmlns:a16="http://schemas.microsoft.com/office/drawing/2014/main" id="{111B4A49-B930-4A89-A1CD-6CA2B3D95AED}"/>
              </a:ext>
            </a:extLst>
          </p:cNvPr>
          <p:cNvSpPr txBox="1"/>
          <p:nvPr/>
        </p:nvSpPr>
        <p:spPr>
          <a:xfrm>
            <a:off x="1026890" y="2586514"/>
            <a:ext cx="8101012" cy="714375"/>
          </a:xfrm>
          <a:prstGeom prst="rect">
            <a:avLst/>
          </a:prstGeom>
          <a:noFill/>
        </p:spPr>
        <p:txBody>
          <a:bodyPr vertOverflow="clip" horzOverflow="clip" wrap="square" lIns="0" tIns="0" rIns="0" bIns="0" rtlCol="0" anchor="t">
            <a:spAutoFit/>
          </a:bodyPr>
          <a:lstStyle/>
          <a:p>
            <a:pPr algn="l">
              <a:lnSpc>
                <a:spcPts val="2844"/>
              </a:lnSpc>
            </a:pPr>
            <a:r>
              <a:rPr lang="en-US" sz="1800" dirty="0">
                <a:solidFill>
                  <a:srgbClr val="6C6C80">
                    <a:alpha val="100000"/>
                  </a:srgbClr>
                </a:solidFill>
                <a:latin typeface="Lora" panose="00000700000000000000" pitchFamily="2" charset="0"/>
              </a:rPr>
              <a:t>Миссионерлік қызметті заң талаптарына сай жүргізуді қамтамасыз ету және деструктивті діни ағымдардың таралуына тосқауыл қою</a:t>
            </a:r>
          </a:p>
        </p:txBody>
      </p:sp>
      <p:pic>
        <p:nvPicPr>
          <p:cNvPr id="2" name="Рисунок 1">
            <a:extLst>
              <a:ext uri="{FF2B5EF4-FFF2-40B4-BE49-F238E27FC236}">
                <a16:creationId xmlns:a16="http://schemas.microsoft.com/office/drawing/2014/main" id="{289BDB17-58B1-4023-2D14-D5B4953D265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192264" y="7513983"/>
            <a:ext cx="2626477" cy="2483520"/>
          </a:xfrm>
          <a:prstGeom prst="rect">
            <a:avLst/>
          </a:prstGeom>
        </p:spPr>
      </p:pic>
    </p:spTree>
    <p:extLst>
      <p:ext uri="{BB962C8B-B14F-4D97-AF65-F5344CB8AC3E}">
        <p14:creationId xmlns:p14="http://schemas.microsoft.com/office/powerpoint/2010/main" val="3648047976"/>
      </p:ext>
    </p:extLst>
  </p:cSld>
  <p:clrMapOvr>
    <a:masterClrMapping/>
  </p:clrMapOvr>
  <mc:AlternateContent xmlns:mc="http://schemas.openxmlformats.org/markup-compatibility/2006" xmlns:p14="http://schemas.microsoft.com/office/powerpoint/2010/main">
    <mc:Choice Requires="p14">
      <p:transition spd="slow" p14:dur="4000" advTm="60000">
        <p14:vortex dir="r"/>
      </p:transition>
    </mc:Choice>
    <mc:Fallback xmlns="">
      <p:transition spd="slow" advTm="6000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6"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2">
            <a:alphaModFix/>
          </a:blip>
          <a:stretch/>
        </p:blipFill>
        <p:spPr>
          <a:xfrm>
            <a:off x="0" y="0"/>
            <a:ext cx="18288000" cy="10287000"/>
          </a:xfrm>
          <a:prstGeom prst="rect">
            <a:avLst/>
          </a:prstGeom>
        </p:spPr>
      </p:pic>
      <p:pic>
        <p:nvPicPr>
          <p:cNvPr id="547"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3">
            <a:alphaModFix/>
          </a:blip>
          <a:stretch/>
        </p:blipFill>
        <p:spPr>
          <a:xfrm>
            <a:off x="0" y="0"/>
            <a:ext cx="18259425" cy="10267950"/>
          </a:xfrm>
          <a:prstGeom prst="rect">
            <a:avLst/>
          </a:prstGeom>
        </p:spPr>
      </p:pic>
      <p:pic>
        <p:nvPicPr>
          <p:cNvPr id="548"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4">
            <a:alphaModFix/>
          </a:blip>
          <a:stretch/>
        </p:blipFill>
        <p:spPr>
          <a:xfrm>
            <a:off x="0" y="5442680"/>
            <a:ext cx="4019550" cy="4829175"/>
          </a:xfrm>
          <a:prstGeom prst="rect">
            <a:avLst/>
          </a:prstGeom>
        </p:spPr>
      </p:pic>
      <p:sp>
        <p:nvSpPr>
          <p:cNvPr id="549" name="-404">
            <a:extLst>
              <a:ext uri="{FF2B5EF4-FFF2-40B4-BE49-F238E27FC236}">
                <a16:creationId xmlns:a16="http://schemas.microsoft.com/office/drawing/2014/main" id="{111B4A49-B930-4A89-A1CD-6CA2B3D95AED}"/>
              </a:ext>
            </a:extLst>
          </p:cNvPr>
          <p:cNvSpPr txBox="1"/>
          <p:nvPr/>
        </p:nvSpPr>
        <p:spPr>
          <a:xfrm>
            <a:off x="7644765" y="3654076"/>
            <a:ext cx="9767888" cy="2933700"/>
          </a:xfrm>
          <a:prstGeom prst="rect">
            <a:avLst/>
          </a:prstGeom>
          <a:noFill/>
        </p:spPr>
        <p:txBody>
          <a:bodyPr vertOverflow="clip" horzOverflow="clip" wrap="square" lIns="0" tIns="0" rIns="0" bIns="0" rtlCol="0" anchor="t">
            <a:spAutoFit/>
          </a:bodyPr>
          <a:lstStyle/>
          <a:p>
            <a:pPr algn="l">
              <a:lnSpc>
                <a:spcPts val="3288"/>
              </a:lnSpc>
            </a:pPr>
            <a:r>
              <a:rPr lang="en-US" sz="2400" dirty="0">
                <a:solidFill>
                  <a:srgbClr val="07071B">
                    <a:alpha val="100000"/>
                  </a:srgbClr>
                </a:solidFill>
                <a:latin typeface="Lora" panose="00000700000000000000" pitchFamily="2" charset="0"/>
              </a:rPr>
              <a:t>«Діни қызмет және діни бірлестіктер туралы» Қазақстан Республикасы Заңының 9-бабы діни бірлестіктерді тіркеу тәртібін анықтайды. Заңды тіркеу діни қызметтің ашықтығын, заңдылығын қамтамасыз етіп, деструктивті ағымдардың заңсыз әрекеттерінің алдын алуға бағытталған. Бұл рәсім барлық діни ұйымдардың құқықтық негізде жұмыс істеуін қамтамасыз етеді және қоғамдық қауіпсіздікті нығайтады.</a:t>
            </a:r>
          </a:p>
        </p:txBody>
      </p:sp>
      <p:pic>
        <p:nvPicPr>
          <p:cNvPr id="550" name="layoutShapeInnerChild14">
            <a:extLst>
              <a:ext uri="{FF2B5EF4-FFF2-40B4-BE49-F238E27FC236}">
                <a16:creationId xmlns:a16="http://schemas.microsoft.com/office/drawing/2014/main" id="{A8642F66-C0BB-4949-9A9C-024B120A5D52}"/>
              </a:ext>
            </a:extLst>
          </p:cNvPr>
          <p:cNvPicPr>
            <a:picLocks noChangeAspect="1"/>
          </p:cNvPicPr>
          <p:nvPr/>
        </p:nvPicPr>
        <p:blipFill rotWithShape="1">
          <a:blip r:embed="rId5">
            <a:alphaModFix/>
            <a:extLst>
              <a:ext uri="{1BC73B95-4277-484F-9DA3-BBA9892C0F44}">
                <a14:useLocalDpi xmlns:a14="http://schemas.microsoft.com/office/drawing/2010/main" xmlns:p14="http://schemas.microsoft.com/office/powerpoint/2010/main" xmlns:asvg="http://schemas.microsoft.com/office/drawing/2016/SVG/main" xmlns:a16="http://schemas.microsoft.com/office/drawing/2014/main" xmlns="" val="0"/>
              </a:ext>
            </a:extLst>
          </a:blip>
          <a:srcRect/>
          <a:stretch/>
        </p:blipFill>
        <p:spPr>
          <a:xfrm>
            <a:off x="1277969" y="6268688"/>
            <a:ext cx="4000500" cy="4000500"/>
          </a:xfrm>
          <a:prstGeom prst="rect">
            <a:avLst/>
          </a:prstGeom>
        </p:spPr>
      </p:pic>
      <p:pic>
        <p:nvPicPr>
          <p:cNvPr id="551" name="layoutShapeInnerChild11">
            <a:extLst>
              <a:ext uri="{FF2B5EF4-FFF2-40B4-BE49-F238E27FC236}">
                <a16:creationId xmlns:a16="http://schemas.microsoft.com/office/drawing/2014/main" id="{A8642F66-C0BB-4949-9A9C-024B120A5D52}"/>
              </a:ext>
            </a:extLst>
          </p:cNvPr>
          <p:cNvPicPr>
            <a:picLocks noChangeAspect="1"/>
          </p:cNvPicPr>
          <p:nvPr/>
        </p:nvPicPr>
        <p:blipFill rotWithShape="1">
          <a:blip r:embed="rId6">
            <a:alphaModFix/>
            <a:extLst>
              <a:ext uri="{BBA04679-B5D0-416A-BB60-9AD8B78BDC5F}">
                <a14:useLocalDpi xmlns:a14="http://schemas.microsoft.com/office/drawing/2010/main" xmlns:p14="http://schemas.microsoft.com/office/powerpoint/2010/main" xmlns:asvg="http://schemas.microsoft.com/office/drawing/2016/SVG/main" xmlns:a16="http://schemas.microsoft.com/office/drawing/2014/main" xmlns="" val="0"/>
              </a:ext>
            </a:extLst>
          </a:blip>
          <a:srcRect/>
          <a:stretch/>
        </p:blipFill>
        <p:spPr>
          <a:xfrm>
            <a:off x="361950" y="4581525"/>
            <a:ext cx="1990630" cy="1990630"/>
          </a:xfrm>
          <a:prstGeom prst="rect">
            <a:avLst/>
          </a:prstGeom>
        </p:spPr>
      </p:pic>
      <p:sp>
        <p:nvSpPr>
          <p:cNvPr id="553" name="Title 3">
            <a:extLst>
              <a:ext uri="{FF2B5EF4-FFF2-40B4-BE49-F238E27FC236}">
                <a16:creationId xmlns:a16="http://schemas.microsoft.com/office/drawing/2014/main" id="{111B4A49-B930-4A89-A1CD-6CA2B3D95AED}"/>
              </a:ext>
            </a:extLst>
          </p:cNvPr>
          <p:cNvSpPr txBox="1"/>
          <p:nvPr/>
        </p:nvSpPr>
        <p:spPr>
          <a:xfrm>
            <a:off x="912781" y="955643"/>
            <a:ext cx="5472112" cy="2019300"/>
          </a:xfrm>
          <a:prstGeom prst="rect">
            <a:avLst/>
          </a:prstGeom>
          <a:noFill/>
        </p:spPr>
        <p:txBody>
          <a:bodyPr vertOverflow="clip" horzOverflow="clip" wrap="square" lIns="0" tIns="0" rIns="0" bIns="0" rtlCol="0" anchor="t">
            <a:spAutoFit/>
          </a:bodyPr>
          <a:lstStyle/>
          <a:p>
            <a:pPr algn="l">
              <a:lnSpc>
                <a:spcPts val="5334"/>
              </a:lnSpc>
            </a:pPr>
            <a:r>
              <a:rPr lang="en-US" sz="4200" b="1" dirty="0">
                <a:solidFill>
                  <a:srgbClr val="07071B">
                    <a:alpha val="100000"/>
                  </a:srgbClr>
                </a:solidFill>
                <a:latin typeface="Roboto" panose="00000700000000000000" pitchFamily="2" charset="0"/>
              </a:rPr>
              <a:t>9-бап: Діни бірлестіктерді тіркеу тәртібі</a:t>
            </a:r>
          </a:p>
        </p:txBody>
      </p:sp>
      <p:sp>
        <p:nvSpPr>
          <p:cNvPr id="555" name="SubTitle">
            <a:extLst>
              <a:ext uri="{FF2B5EF4-FFF2-40B4-BE49-F238E27FC236}">
                <a16:creationId xmlns:a16="http://schemas.microsoft.com/office/drawing/2014/main" id="{111B4A49-B930-4A89-A1CD-6CA2B3D95AED}"/>
              </a:ext>
            </a:extLst>
          </p:cNvPr>
          <p:cNvSpPr txBox="1"/>
          <p:nvPr/>
        </p:nvSpPr>
        <p:spPr>
          <a:xfrm>
            <a:off x="912781" y="3080861"/>
            <a:ext cx="5472112" cy="971550"/>
          </a:xfrm>
          <a:prstGeom prst="rect">
            <a:avLst/>
          </a:prstGeom>
          <a:noFill/>
        </p:spPr>
        <p:txBody>
          <a:bodyPr vertOverflow="clip" horzOverflow="clip" wrap="square" lIns="0" tIns="0" rIns="0" bIns="0" rtlCol="0" anchor="t">
            <a:spAutoFit/>
          </a:bodyPr>
          <a:lstStyle/>
          <a:p>
            <a:pPr algn="l">
              <a:lnSpc>
                <a:spcPts val="2640"/>
              </a:lnSpc>
            </a:pPr>
            <a:r>
              <a:rPr lang="en-US" sz="1650" dirty="0">
                <a:solidFill>
                  <a:srgbClr val="6C6C80">
                    <a:alpha val="100000"/>
                  </a:srgbClr>
                </a:solidFill>
                <a:latin typeface="Lora" panose="00000700000000000000" pitchFamily="2" charset="0"/>
              </a:rPr>
              <a:t>Тіркеу діни қызметтің ашықтығын және заңдылығын қамтамасыз етеді, деструктивті ағымдардың алдын алады</a:t>
            </a:r>
          </a:p>
        </p:txBody>
      </p:sp>
      <p:pic>
        <p:nvPicPr>
          <p:cNvPr id="2" name="Рисунок 1">
            <a:extLst>
              <a:ext uri="{FF2B5EF4-FFF2-40B4-BE49-F238E27FC236}">
                <a16:creationId xmlns:a16="http://schemas.microsoft.com/office/drawing/2014/main" id="{46027F1D-50F7-C572-F219-6106B33EDDF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780319" y="441456"/>
            <a:ext cx="2930679" cy="2771165"/>
          </a:xfrm>
          <a:prstGeom prst="rect">
            <a:avLst/>
          </a:prstGeom>
        </p:spPr>
      </p:pic>
    </p:spTree>
    <p:extLst>
      <p:ext uri="{BB962C8B-B14F-4D97-AF65-F5344CB8AC3E}">
        <p14:creationId xmlns:p14="http://schemas.microsoft.com/office/powerpoint/2010/main" val="36480479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advTm="60000">
        <p15:prstTrans prst="origami"/>
      </p:transition>
    </mc:Choice>
    <mc:Fallback xmlns="">
      <p:transition spd="slow" advTm="60000">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178</TotalTime>
  <Words>1215</Words>
  <Application>Microsoft Office PowerPoint</Application>
  <PresentationFormat>Произвольный</PresentationFormat>
  <Paragraphs>88</Paragraphs>
  <Slides>15</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15</vt:i4>
      </vt:variant>
    </vt:vector>
  </HeadingPairs>
  <TitlesOfParts>
    <vt:vector size="22" baseType="lpstr">
      <vt:lpstr>Calibri</vt:lpstr>
      <vt:lpstr>Calibri Light</vt:lpstr>
      <vt:lpstr>Poppins SemiBold</vt:lpstr>
      <vt:lpstr>Roboto</vt:lpstr>
      <vt:lpstr>Lora</vt:lpstr>
      <vt:lpstr>Arial</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Exporter Version: 2.6.0.0, docId: 23097326, orderId: 10160670</dc:title>
  <dc:creator>Presentations.AI Exporter</dc:creator>
  <cp:lastModifiedBy>монин кгу</cp:lastModifiedBy>
  <cp:revision>4</cp:revision>
  <dcterms:created xsi:type="dcterms:W3CDTF">2026-02-20T10:04:07Z</dcterms:created>
  <dcterms:modified xsi:type="dcterms:W3CDTF">2026-07-01T11:30:18Z</dcterms:modified>
</cp:coreProperties>
</file>